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7F5F7"/>
    <a:srgbClr val="AAA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17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12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9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6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0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6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0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4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1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74965" y="5107713"/>
            <a:ext cx="1215000" cy="1215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</a:t>
            </a:r>
          </a:p>
        </p:txBody>
      </p:sp>
      <p:sp>
        <p:nvSpPr>
          <p:cNvPr id="5" name="타원 4"/>
          <p:cNvSpPr/>
          <p:nvPr/>
        </p:nvSpPr>
        <p:spPr>
          <a:xfrm>
            <a:off x="4049486" y="6036808"/>
            <a:ext cx="405000" cy="405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직사각형 5"/>
          <p:cNvSpPr/>
          <p:nvPr/>
        </p:nvSpPr>
        <p:spPr>
          <a:xfrm>
            <a:off x="5225143" y="5236709"/>
            <a:ext cx="342225" cy="20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val="218876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518358" y="5181540"/>
            <a:ext cx="1992086" cy="936445"/>
            <a:chOff x="6254859" y="1803292"/>
            <a:chExt cx="3541486" cy="1664791"/>
          </a:xfrm>
        </p:grpSpPr>
        <p:sp>
          <p:nvSpPr>
            <p:cNvPr id="5" name="양쪽 모서리가 둥근 사각형 4"/>
            <p:cNvSpPr/>
            <p:nvPr/>
          </p:nvSpPr>
          <p:spPr>
            <a:xfrm rot="5400000">
              <a:off x="7193206" y="864945"/>
              <a:ext cx="1664791" cy="3541486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2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1024175">
              <a:off x="6391287" y="1999617"/>
              <a:ext cx="3268629" cy="1272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50" dirty="0">
                  <a:ln w="25400">
                    <a:solidFill>
                      <a:schemeClr val="accent4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glow rad="203200">
                      <a:schemeClr val="accent4">
                        <a:satMod val="175000"/>
                        <a:alpha val="50000"/>
                      </a:schemeClr>
                    </a:glo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START</a:t>
              </a:r>
              <a:endParaRPr lang="ko-KR" altLang="en-US" sz="3713" dirty="0">
                <a:ln w="25400">
                  <a:solidFill>
                    <a:schemeClr val="accent4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203200">
                    <a:schemeClr val="accent4">
                      <a:satMod val="175000"/>
                      <a:alpha val="50000"/>
                    </a:schemeClr>
                  </a:glo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6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42" b="24997"/>
          <a:stretch/>
        </p:blipFill>
        <p:spPr>
          <a:xfrm>
            <a:off x="759760" y="4297816"/>
            <a:ext cx="5436698" cy="206556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265464" y="6534831"/>
            <a:ext cx="4563835" cy="1489982"/>
            <a:chOff x="2249713" y="4209143"/>
            <a:chExt cx="8113485" cy="2648857"/>
          </a:xfrm>
        </p:grpSpPr>
        <p:sp>
          <p:nvSpPr>
            <p:cNvPr id="5" name="직사각형 4"/>
            <p:cNvSpPr/>
            <p:nvPr/>
          </p:nvSpPr>
          <p:spPr>
            <a:xfrm>
              <a:off x="2249714" y="4680858"/>
              <a:ext cx="8113484" cy="2177142"/>
            </a:xfrm>
            <a:prstGeom prst="rect">
              <a:avLst/>
            </a:prstGeom>
            <a:solidFill>
              <a:srgbClr val="AAA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249714" y="4209143"/>
              <a:ext cx="8113484" cy="601721"/>
              <a:chOff x="2249714" y="4209143"/>
              <a:chExt cx="8113484" cy="601721"/>
            </a:xfrm>
            <a:effectLst>
              <a:outerShdw blurRad="63500" dist="889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양쪽 모서리가 잘린 사각형 6"/>
              <p:cNvSpPr/>
              <p:nvPr/>
            </p:nvSpPr>
            <p:spPr>
              <a:xfrm>
                <a:off x="2249714" y="4209143"/>
                <a:ext cx="4412343" cy="601721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8" name="한쪽 모서리가 잘린 사각형 7"/>
              <p:cNvSpPr/>
              <p:nvPr/>
            </p:nvSpPr>
            <p:spPr>
              <a:xfrm rot="10800000" flipH="1">
                <a:off x="6662057" y="4510002"/>
                <a:ext cx="1378857" cy="300861"/>
              </a:xfrm>
              <a:prstGeom prst="snip1Rect">
                <a:avLst>
                  <a:gd name="adj" fmla="val 41477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9" name="한쪽 모서리가 잘린 사각형 8"/>
              <p:cNvSpPr/>
              <p:nvPr/>
            </p:nvSpPr>
            <p:spPr>
              <a:xfrm rot="10800000">
                <a:off x="8984341" y="4508030"/>
                <a:ext cx="1378857" cy="300861"/>
              </a:xfrm>
              <a:prstGeom prst="snip1Rect">
                <a:avLst>
                  <a:gd name="adj" fmla="val 41477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8040913" y="4508030"/>
                <a:ext cx="943429" cy="172827"/>
              </a:xfrm>
              <a:prstGeom prst="rect">
                <a:avLst/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249713" y="6613071"/>
              <a:ext cx="8113485" cy="244929"/>
              <a:chOff x="2249713" y="6613071"/>
              <a:chExt cx="8113485" cy="244929"/>
            </a:xfrm>
            <a:effectLst>
              <a:outerShdw blurRad="177800" dist="38100" dir="16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양쪽 모서리가 잘린 사각형 10"/>
              <p:cNvSpPr/>
              <p:nvPr/>
            </p:nvSpPr>
            <p:spPr>
              <a:xfrm>
                <a:off x="3293834" y="6613071"/>
                <a:ext cx="6025243" cy="244929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249713" y="6735600"/>
                <a:ext cx="1044121" cy="122400"/>
              </a:xfrm>
              <a:prstGeom prst="rect">
                <a:avLst/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9319077" y="6735600"/>
                <a:ext cx="1044121" cy="122400"/>
              </a:xfrm>
              <a:prstGeom prst="rect">
                <a:avLst/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911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2514600"/>
            <a:ext cx="6874206" cy="8046720"/>
            <a:chOff x="0" y="2514600"/>
            <a:chExt cx="6874206" cy="8046720"/>
          </a:xfrm>
        </p:grpSpPr>
        <p:sp>
          <p:nvSpPr>
            <p:cNvPr id="2" name="직사각형 1"/>
            <p:cNvSpPr/>
            <p:nvPr/>
          </p:nvSpPr>
          <p:spPr>
            <a:xfrm>
              <a:off x="1" y="2514600"/>
              <a:ext cx="6857999" cy="804672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80000"/>
                  </a:schemeClr>
                </a:gs>
                <a:gs pos="50000">
                  <a:srgbClr val="000000">
                    <a:alpha val="50000"/>
                  </a:srgbClr>
                </a:gs>
                <a:gs pos="100000">
                  <a:schemeClr val="tx1">
                    <a:alpha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2514600"/>
              <a:ext cx="68580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6206" y="10550434"/>
              <a:ext cx="68580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순서도: 수동 입력 11"/>
          <p:cNvSpPr/>
          <p:nvPr/>
        </p:nvSpPr>
        <p:spPr>
          <a:xfrm>
            <a:off x="882211" y="4839920"/>
            <a:ext cx="5975789" cy="5699629"/>
          </a:xfrm>
          <a:prstGeom prst="flowChartManualInput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62889" y="2870150"/>
            <a:ext cx="6315935" cy="3417926"/>
            <a:chOff x="262889" y="2870150"/>
            <a:chExt cx="6315935" cy="3417926"/>
          </a:xfrm>
        </p:grpSpPr>
        <p:sp>
          <p:nvSpPr>
            <p:cNvPr id="3" name="TextBox 2"/>
            <p:cNvSpPr txBox="1"/>
            <p:nvPr/>
          </p:nvSpPr>
          <p:spPr>
            <a:xfrm>
              <a:off x="262889" y="2870150"/>
              <a:ext cx="631593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b="1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PHASE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9627" y="4426028"/>
              <a:ext cx="430658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500" b="1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페이즈</a:t>
              </a:r>
              <a:endParaRPr lang="en-US" altLang="ko-KR" sz="115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208" y="4533750"/>
              <a:ext cx="140042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OF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66005" y="6352923"/>
            <a:ext cx="5320108" cy="4619348"/>
            <a:chOff x="866005" y="6352923"/>
            <a:chExt cx="5320108" cy="461934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737" y="7243640"/>
              <a:ext cx="3402376" cy="372863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66005" y="6352923"/>
              <a:ext cx="3705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MOVE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6005" y="7473124"/>
              <a:ext cx="23152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이동</a:t>
              </a:r>
              <a:endParaRPr lang="en-US" altLang="ko-KR" sz="8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33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2514600"/>
            <a:ext cx="6874206" cy="8046720"/>
            <a:chOff x="0" y="2514600"/>
            <a:chExt cx="6874206" cy="8046720"/>
          </a:xfrm>
        </p:grpSpPr>
        <p:sp>
          <p:nvSpPr>
            <p:cNvPr id="2" name="직사각형 1"/>
            <p:cNvSpPr/>
            <p:nvPr/>
          </p:nvSpPr>
          <p:spPr>
            <a:xfrm>
              <a:off x="1" y="2514600"/>
              <a:ext cx="6857999" cy="804672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80000"/>
                  </a:schemeClr>
                </a:gs>
                <a:gs pos="50000">
                  <a:srgbClr val="000000">
                    <a:alpha val="50000"/>
                  </a:srgbClr>
                </a:gs>
                <a:gs pos="100000">
                  <a:schemeClr val="tx1">
                    <a:alpha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2514600"/>
              <a:ext cx="6858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6206" y="10550434"/>
              <a:ext cx="6858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순서도: 수동 입력 11"/>
          <p:cNvSpPr/>
          <p:nvPr/>
        </p:nvSpPr>
        <p:spPr>
          <a:xfrm>
            <a:off x="882211" y="4839920"/>
            <a:ext cx="5975789" cy="5699629"/>
          </a:xfrm>
          <a:prstGeom prst="flowChartManualInpu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62889" y="2870150"/>
            <a:ext cx="6315935" cy="3417926"/>
            <a:chOff x="262889" y="2870150"/>
            <a:chExt cx="6315935" cy="3417926"/>
          </a:xfrm>
        </p:grpSpPr>
        <p:sp>
          <p:nvSpPr>
            <p:cNvPr id="3" name="TextBox 2"/>
            <p:cNvSpPr txBox="1"/>
            <p:nvPr/>
          </p:nvSpPr>
          <p:spPr>
            <a:xfrm>
              <a:off x="262889" y="2870150"/>
              <a:ext cx="631593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b="1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PHASE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9627" y="4426028"/>
              <a:ext cx="430658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500" b="1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페이즈</a:t>
              </a:r>
              <a:endParaRPr lang="en-US" altLang="ko-KR" sz="115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208" y="4533750"/>
              <a:ext cx="140042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OF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66005" y="6352923"/>
            <a:ext cx="5757831" cy="4727391"/>
            <a:chOff x="866005" y="6352923"/>
            <a:chExt cx="5757831" cy="4727391"/>
          </a:xfrm>
        </p:grpSpPr>
        <p:sp>
          <p:nvSpPr>
            <p:cNvPr id="17" name="TextBox 16"/>
            <p:cNvSpPr txBox="1"/>
            <p:nvPr/>
          </p:nvSpPr>
          <p:spPr>
            <a:xfrm>
              <a:off x="866005" y="6352923"/>
              <a:ext cx="489471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BATTLE</a:t>
              </a:r>
              <a:endParaRPr lang="en-US" altLang="ko-KR" sz="80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6005" y="7473124"/>
              <a:ext cx="23152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전투</a:t>
              </a:r>
              <a:endParaRPr lang="en-US" altLang="ko-KR" sz="8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4" name="그룹 13"/>
            <p:cNvGrpSpPr>
              <a:grpSpLocks noChangeAspect="1"/>
            </p:cNvGrpSpPr>
            <p:nvPr/>
          </p:nvGrpSpPr>
          <p:grpSpPr>
            <a:xfrm>
              <a:off x="3284730" y="7741209"/>
              <a:ext cx="3339106" cy="3339105"/>
              <a:chOff x="-1" y="2672893"/>
              <a:chExt cx="6501588" cy="6501587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672893"/>
                <a:ext cx="6501587" cy="6501587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-1" y="2672893"/>
                <a:ext cx="6501587" cy="65015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3170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49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1047</TotalTime>
  <Words>12</Words>
  <Application>Microsoft Office PowerPoint</Application>
  <PresentationFormat>와이드스크린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나눔고딕 ExtraBold</vt:lpstr>
      <vt:lpstr>맑은 고딕</vt:lpstr>
      <vt:lpstr>배달의민족 주아</vt:lpstr>
      <vt:lpstr>휴먼둥근헤드라인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20</cp:revision>
  <dcterms:created xsi:type="dcterms:W3CDTF">2017-06-23T15:13:17Z</dcterms:created>
  <dcterms:modified xsi:type="dcterms:W3CDTF">2017-07-14T03:48:49Z</dcterms:modified>
</cp:coreProperties>
</file>