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0000B8"/>
    <a:srgbClr val="1B319D"/>
    <a:srgbClr val="E4E4E4"/>
    <a:srgbClr val="FFFF3F"/>
    <a:srgbClr val="8585FF"/>
    <a:srgbClr val="0000FF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2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2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9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A713-3E82-41AE-B6F0-B61BBC88DE8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ED1D-95B3-41CD-86C3-0B4099CBC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6191794" y="1005839"/>
            <a:ext cx="2160000" cy="2160000"/>
          </a:xfrm>
          <a:prstGeom prst="star5">
            <a:avLst>
              <a:gd name="adj" fmla="val 29512"/>
              <a:gd name="hf" fmla="val 105146"/>
              <a:gd name="vf" fmla="val 110557"/>
            </a:avLst>
          </a:prstGeom>
          <a:solidFill>
            <a:schemeClr val="accent6">
              <a:lumMod val="75000"/>
            </a:schemeClr>
          </a:solidFill>
          <a:ln w="63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76103" y="1423851"/>
            <a:ext cx="2160000" cy="2160000"/>
          </a:xfrm>
          <a:prstGeom prst="ellipse">
            <a:avLst/>
          </a:prstGeom>
          <a:solidFill>
            <a:srgbClr val="FF7D7D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33948" y="3583851"/>
            <a:ext cx="2160000" cy="2160000"/>
          </a:xfrm>
          <a:prstGeom prst="rect">
            <a:avLst/>
          </a:prstGeom>
          <a:solidFill>
            <a:srgbClr val="8585F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7811589" y="3866606"/>
            <a:ext cx="2160000" cy="2160000"/>
          </a:xfrm>
          <a:prstGeom prst="triangle">
            <a:avLst/>
          </a:prstGeom>
          <a:solidFill>
            <a:srgbClr val="FFFF3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77122" y="497304"/>
            <a:ext cx="9086400" cy="6037200"/>
            <a:chOff x="1777122" y="497304"/>
            <a:chExt cx="8640000" cy="5760000"/>
          </a:xfrm>
        </p:grpSpPr>
        <p:sp>
          <p:nvSpPr>
            <p:cNvPr id="4" name="직사각형 3"/>
            <p:cNvSpPr/>
            <p:nvPr/>
          </p:nvSpPr>
          <p:spPr>
            <a:xfrm>
              <a:off x="1777122" y="497304"/>
              <a:ext cx="8640000" cy="57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37122" y="890335"/>
              <a:ext cx="7920000" cy="46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10057122" y="497304"/>
              <a:ext cx="360000" cy="3930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1777122" y="497304"/>
              <a:ext cx="360000" cy="3930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1777122" y="5570335"/>
              <a:ext cx="360000" cy="6869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057122" y="5570335"/>
              <a:ext cx="360000" cy="6869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35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4585063"/>
            <a:ext cx="12192000" cy="22729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2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4717143" y="478971"/>
            <a:ext cx="3596400" cy="6037200"/>
            <a:chOff x="4717143" y="478971"/>
            <a:chExt cx="3635984" cy="6037200"/>
          </a:xfrm>
        </p:grpSpPr>
        <p:sp>
          <p:nvSpPr>
            <p:cNvPr id="34" name="직사각형 33"/>
            <p:cNvSpPr/>
            <p:nvPr/>
          </p:nvSpPr>
          <p:spPr>
            <a:xfrm>
              <a:off x="7737232" y="501661"/>
              <a:ext cx="615895" cy="6014510"/>
            </a:xfrm>
            <a:prstGeom prst="rect">
              <a:avLst/>
            </a:prstGeom>
            <a:solidFill>
              <a:srgbClr val="E4E4E4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>
              <a:off x="5881733" y="478971"/>
              <a:ext cx="2444696" cy="1608463"/>
            </a:xfrm>
            <a:prstGeom prst="parallelogram">
              <a:avLst>
                <a:gd name="adj" fmla="val 3652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717143" y="478971"/>
              <a:ext cx="1818000" cy="6037200"/>
              <a:chOff x="4717143" y="478971"/>
              <a:chExt cx="1818000" cy="60372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717143" y="478971"/>
                <a:ext cx="1818000" cy="603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717143" y="478971"/>
                <a:ext cx="820056" cy="6037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717143" y="6255657"/>
                <a:ext cx="18180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0800000">
                <a:off x="4767543" y="5995143"/>
                <a:ext cx="1767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10800000">
                <a:off x="4817943" y="5734630"/>
                <a:ext cx="17172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0800000">
                <a:off x="4857541" y="5474115"/>
                <a:ext cx="1677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0800000">
                <a:off x="4922340" y="5213602"/>
                <a:ext cx="16128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10800000">
                <a:off x="4972740" y="4953089"/>
                <a:ext cx="15624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5023138" y="4692574"/>
                <a:ext cx="15120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0800000">
                <a:off x="5077137" y="4432061"/>
                <a:ext cx="14580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10800000">
                <a:off x="5127535" y="4171546"/>
                <a:ext cx="1407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0800000">
                <a:off x="5177934" y="3911033"/>
                <a:ext cx="13572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0800000">
                <a:off x="5228334" y="3650520"/>
                <a:ext cx="13068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5282332" y="3390005"/>
                <a:ext cx="12528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5332732" y="3129492"/>
                <a:ext cx="12024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10800000">
                <a:off x="5383130" y="2868977"/>
                <a:ext cx="11520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10800000">
                <a:off x="5433529" y="2608464"/>
                <a:ext cx="1101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0800000">
                <a:off x="5487529" y="2347951"/>
                <a:ext cx="1047600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10800000">
                <a:off x="5537199" y="2087436"/>
                <a:ext cx="997928" cy="2605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4717143" y="478971"/>
                <a:ext cx="1818000" cy="6037200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6535128" y="2087435"/>
              <a:ext cx="1202104" cy="4428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35127" y="478971"/>
              <a:ext cx="1818000" cy="603720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4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눈물 방울 31"/>
          <p:cNvSpPr>
            <a:spLocks noChangeAspect="1"/>
          </p:cNvSpPr>
          <p:nvPr/>
        </p:nvSpPr>
        <p:spPr>
          <a:xfrm rot="18900000">
            <a:off x="5688720" y="4065960"/>
            <a:ext cx="554828" cy="554828"/>
          </a:xfrm>
          <a:prstGeom prst="teardrop">
            <a:avLst>
              <a:gd name="adj" fmla="val 12321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포인트가 5개인 별 3"/>
          <p:cNvSpPr/>
          <p:nvPr/>
        </p:nvSpPr>
        <p:spPr>
          <a:xfrm>
            <a:off x="495026" y="142240"/>
            <a:ext cx="1440000" cy="1440000"/>
          </a:xfrm>
          <a:prstGeom prst="star5">
            <a:avLst>
              <a:gd name="adj" fmla="val 29512"/>
              <a:gd name="hf" fmla="val 105146"/>
              <a:gd name="vf" fmla="val 110557"/>
            </a:avLst>
          </a:prstGeom>
          <a:solidFill>
            <a:schemeClr val="accent6">
              <a:lumMod val="75000"/>
            </a:schemeClr>
          </a:solidFill>
          <a:ln w="63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95026" y="1693634"/>
            <a:ext cx="1440000" cy="1440000"/>
          </a:xfrm>
          <a:prstGeom prst="ellipse">
            <a:avLst/>
          </a:prstGeom>
          <a:solidFill>
            <a:srgbClr val="FF7D7D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5026" y="3416663"/>
            <a:ext cx="1440000" cy="1440000"/>
          </a:xfrm>
          <a:prstGeom prst="rect">
            <a:avLst/>
          </a:prstGeom>
          <a:solidFill>
            <a:srgbClr val="8585F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495026" y="5139692"/>
            <a:ext cx="1440000" cy="1440000"/>
          </a:xfrm>
          <a:prstGeom prst="triangle">
            <a:avLst/>
          </a:prstGeom>
          <a:solidFill>
            <a:srgbClr val="FFFF3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67428" y="508297"/>
            <a:ext cx="198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좀비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7427" y="2059691"/>
            <a:ext cx="198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군인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7426" y="3782720"/>
            <a:ext cx="198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경찰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425" y="5505749"/>
            <a:ext cx="198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의사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눈물 방울 12"/>
          <p:cNvSpPr>
            <a:spLocks noChangeAspect="1"/>
          </p:cNvSpPr>
          <p:nvPr/>
        </p:nvSpPr>
        <p:spPr>
          <a:xfrm rot="18900000">
            <a:off x="4904075" y="2136220"/>
            <a:ext cx="554828" cy="554828"/>
          </a:xfrm>
          <a:prstGeom prst="teardrop">
            <a:avLst>
              <a:gd name="adj" fmla="val 12321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눈물 방울 13"/>
          <p:cNvSpPr>
            <a:spLocks noChangeAspect="1"/>
          </p:cNvSpPr>
          <p:nvPr/>
        </p:nvSpPr>
        <p:spPr>
          <a:xfrm rot="18900000">
            <a:off x="5033539" y="372536"/>
            <a:ext cx="554828" cy="554828"/>
          </a:xfrm>
          <a:prstGeom prst="teardrop">
            <a:avLst>
              <a:gd name="adj" fmla="val 123218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눈물 방울 19"/>
          <p:cNvSpPr>
            <a:spLocks noChangeAspect="1"/>
          </p:cNvSpPr>
          <p:nvPr/>
        </p:nvSpPr>
        <p:spPr>
          <a:xfrm rot="18900000">
            <a:off x="5291711" y="372538"/>
            <a:ext cx="554828" cy="554828"/>
          </a:xfrm>
          <a:prstGeom prst="teardrop">
            <a:avLst>
              <a:gd name="adj" fmla="val 123218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/>
          <p:cNvSpPr>
            <a:spLocks noChangeAspect="1"/>
          </p:cNvSpPr>
          <p:nvPr/>
        </p:nvSpPr>
        <p:spPr>
          <a:xfrm rot="18900000">
            <a:off x="5564412" y="382408"/>
            <a:ext cx="554828" cy="554828"/>
          </a:xfrm>
          <a:prstGeom prst="teardrop">
            <a:avLst>
              <a:gd name="adj" fmla="val 123218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/>
          <p:cNvSpPr>
            <a:spLocks noChangeAspect="1"/>
          </p:cNvSpPr>
          <p:nvPr/>
        </p:nvSpPr>
        <p:spPr>
          <a:xfrm rot="18900000">
            <a:off x="4893436" y="767131"/>
            <a:ext cx="554828" cy="554828"/>
          </a:xfrm>
          <a:prstGeom prst="teardrop">
            <a:avLst>
              <a:gd name="adj" fmla="val 123218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/>
          <p:cNvSpPr>
            <a:spLocks noChangeAspect="1"/>
          </p:cNvSpPr>
          <p:nvPr/>
        </p:nvSpPr>
        <p:spPr>
          <a:xfrm rot="18900000">
            <a:off x="5151608" y="767133"/>
            <a:ext cx="554828" cy="554828"/>
          </a:xfrm>
          <a:prstGeom prst="teardrop">
            <a:avLst>
              <a:gd name="adj" fmla="val 123218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/>
          <p:cNvSpPr>
            <a:spLocks noChangeAspect="1"/>
          </p:cNvSpPr>
          <p:nvPr/>
        </p:nvSpPr>
        <p:spPr>
          <a:xfrm rot="18900000">
            <a:off x="5424309" y="777003"/>
            <a:ext cx="554828" cy="554828"/>
          </a:xfrm>
          <a:prstGeom prst="teardrop">
            <a:avLst>
              <a:gd name="adj" fmla="val 123218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눈물 방울 25"/>
          <p:cNvSpPr>
            <a:spLocks noChangeAspect="1"/>
          </p:cNvSpPr>
          <p:nvPr/>
        </p:nvSpPr>
        <p:spPr>
          <a:xfrm rot="18900000">
            <a:off x="5684033" y="786875"/>
            <a:ext cx="554828" cy="554828"/>
          </a:xfrm>
          <a:prstGeom prst="teardrop">
            <a:avLst>
              <a:gd name="adj" fmla="val 123218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눈물 방울 27"/>
          <p:cNvSpPr>
            <a:spLocks noChangeAspect="1"/>
          </p:cNvSpPr>
          <p:nvPr/>
        </p:nvSpPr>
        <p:spPr>
          <a:xfrm rot="18900000">
            <a:off x="5688721" y="2146088"/>
            <a:ext cx="554828" cy="554828"/>
          </a:xfrm>
          <a:prstGeom prst="teardrop">
            <a:avLst>
              <a:gd name="adj" fmla="val 12321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눈물 방울 28"/>
          <p:cNvSpPr>
            <a:spLocks noChangeAspect="1"/>
          </p:cNvSpPr>
          <p:nvPr/>
        </p:nvSpPr>
        <p:spPr>
          <a:xfrm rot="18900000">
            <a:off x="5291710" y="3835408"/>
            <a:ext cx="554828" cy="554828"/>
          </a:xfrm>
          <a:prstGeom prst="teardrop">
            <a:avLst>
              <a:gd name="adj" fmla="val 12321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/>
          <p:cNvSpPr>
            <a:spLocks noChangeAspect="1"/>
          </p:cNvSpPr>
          <p:nvPr/>
        </p:nvSpPr>
        <p:spPr>
          <a:xfrm rot="18900000">
            <a:off x="4904074" y="4056092"/>
            <a:ext cx="554828" cy="554828"/>
          </a:xfrm>
          <a:prstGeom prst="teardrop">
            <a:avLst>
              <a:gd name="adj" fmla="val 12321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/>
          <p:cNvSpPr>
            <a:spLocks noChangeAspect="1"/>
          </p:cNvSpPr>
          <p:nvPr/>
        </p:nvSpPr>
        <p:spPr>
          <a:xfrm rot="18900000">
            <a:off x="4904074" y="5714784"/>
            <a:ext cx="554828" cy="554828"/>
          </a:xfrm>
          <a:prstGeom prst="teardrop">
            <a:avLst>
              <a:gd name="adj" fmla="val 12321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눈물 방울 33"/>
          <p:cNvSpPr>
            <a:spLocks noChangeAspect="1"/>
          </p:cNvSpPr>
          <p:nvPr/>
        </p:nvSpPr>
        <p:spPr>
          <a:xfrm rot="18900000">
            <a:off x="5688720" y="5724652"/>
            <a:ext cx="554828" cy="554828"/>
          </a:xfrm>
          <a:prstGeom prst="teardrop">
            <a:avLst>
              <a:gd name="adj" fmla="val 12321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폭발 1 34"/>
          <p:cNvSpPr/>
          <p:nvPr/>
        </p:nvSpPr>
        <p:spPr>
          <a:xfrm>
            <a:off x="7568961" y="512659"/>
            <a:ext cx="581891" cy="55163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폭발 1 35"/>
          <p:cNvSpPr/>
          <p:nvPr/>
        </p:nvSpPr>
        <p:spPr>
          <a:xfrm>
            <a:off x="7202901" y="2059691"/>
            <a:ext cx="581891" cy="551630"/>
          </a:xfrm>
          <a:prstGeom prst="irregularSeal1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폭발 1 36"/>
          <p:cNvSpPr/>
          <p:nvPr/>
        </p:nvSpPr>
        <p:spPr>
          <a:xfrm>
            <a:off x="7846061" y="2059691"/>
            <a:ext cx="581891" cy="551630"/>
          </a:xfrm>
          <a:prstGeom prst="irregularSeal1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폭발 1 37"/>
          <p:cNvSpPr/>
          <p:nvPr/>
        </p:nvSpPr>
        <p:spPr>
          <a:xfrm>
            <a:off x="7568961" y="3791744"/>
            <a:ext cx="581891" cy="551630"/>
          </a:xfrm>
          <a:prstGeom prst="irregularSeal1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십자형 38"/>
          <p:cNvSpPr>
            <a:spLocks noChangeAspect="1"/>
          </p:cNvSpPr>
          <p:nvPr/>
        </p:nvSpPr>
        <p:spPr>
          <a:xfrm>
            <a:off x="9635558" y="401316"/>
            <a:ext cx="784647" cy="784647"/>
          </a:xfrm>
          <a:prstGeom prst="plus">
            <a:avLst>
              <a:gd name="adj" fmla="val 35583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/>
        </p:nvSpPr>
        <p:spPr>
          <a:xfrm>
            <a:off x="9604918" y="5505749"/>
            <a:ext cx="784647" cy="784647"/>
          </a:xfrm>
          <a:prstGeom prst="plus">
            <a:avLst>
              <a:gd name="adj" fmla="val 35583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9643882" y="3123018"/>
            <a:ext cx="706718" cy="1319403"/>
            <a:chOff x="9758365" y="1582240"/>
            <a:chExt cx="1753894" cy="3274423"/>
          </a:xfrm>
        </p:grpSpPr>
        <p:sp>
          <p:nvSpPr>
            <p:cNvPr id="41" name="원형 40"/>
            <p:cNvSpPr/>
            <p:nvPr/>
          </p:nvSpPr>
          <p:spPr>
            <a:xfrm>
              <a:off x="9758366" y="1582426"/>
              <a:ext cx="1753893" cy="3274237"/>
            </a:xfrm>
            <a:prstGeom prst="pie">
              <a:avLst>
                <a:gd name="adj1" fmla="val 452567"/>
                <a:gd name="adj2" fmla="val 5386700"/>
              </a:avLst>
            </a:prstGeom>
            <a:solidFill>
              <a:srgbClr val="1B319D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원형 41"/>
            <p:cNvSpPr/>
            <p:nvPr/>
          </p:nvSpPr>
          <p:spPr>
            <a:xfrm flipH="1">
              <a:off x="9758365" y="1582240"/>
              <a:ext cx="1753893" cy="3274237"/>
            </a:xfrm>
            <a:prstGeom prst="pie">
              <a:avLst>
                <a:gd name="adj1" fmla="val 536561"/>
                <a:gd name="adj2" fmla="val 5413896"/>
              </a:avLst>
            </a:prstGeom>
            <a:solidFill>
              <a:srgbClr val="1B319D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원형 42"/>
            <p:cNvSpPr/>
            <p:nvPr/>
          </p:nvSpPr>
          <p:spPr>
            <a:xfrm>
              <a:off x="10275311" y="1645701"/>
              <a:ext cx="720000" cy="3210776"/>
            </a:xfrm>
            <a:prstGeom prst="pie">
              <a:avLst>
                <a:gd name="adj1" fmla="val 542968"/>
                <a:gd name="adj2" fmla="val 10187895"/>
              </a:avLst>
            </a:prstGeom>
            <a:gradFill flip="none" rotWithShape="1">
              <a:gsLst>
                <a:gs pos="70000">
                  <a:schemeClr val="accent5">
                    <a:lumMod val="40000"/>
                    <a:lumOff val="60000"/>
                    <a:alpha val="0"/>
                  </a:schemeClr>
                </a:gs>
                <a:gs pos="30000">
                  <a:schemeClr val="accent5">
                    <a:lumMod val="40000"/>
                    <a:lumOff val="60000"/>
                    <a:alpha val="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16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21895" y="417095"/>
            <a:ext cx="2880000" cy="14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 생성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821093" y="417095"/>
            <a:ext cx="2880000" cy="14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유닛 배치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601895" y="1137095"/>
            <a:ext cx="1219198" cy="0"/>
          </a:xfrm>
          <a:prstGeom prst="straightConnector1">
            <a:avLst/>
          </a:prstGeom>
          <a:ln w="635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9015662" y="417095"/>
            <a:ext cx="2880000" cy="1440000"/>
          </a:xfrm>
          <a:prstGeom prst="roundRect">
            <a:avLst/>
          </a:prstGeom>
          <a:solidFill>
            <a:srgbClr val="FF8F8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 이동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stCxn id="5" idx="3"/>
            <a:endCxn id="9" idx="1"/>
          </p:cNvCxnSpPr>
          <p:nvPr/>
        </p:nvCxnSpPr>
        <p:spPr>
          <a:xfrm>
            <a:off x="7701093" y="1137095"/>
            <a:ext cx="1314569" cy="0"/>
          </a:xfrm>
          <a:prstGeom prst="straightConnector1">
            <a:avLst/>
          </a:prstGeom>
          <a:ln w="63500" cap="rnd">
            <a:solidFill>
              <a:srgbClr val="0000B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9015662" y="2577095"/>
            <a:ext cx="2880000" cy="14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좀비 이동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화살표 연결선 14"/>
          <p:cNvCxnSpPr>
            <a:stCxn id="9" idx="2"/>
            <a:endCxn id="13" idx="0"/>
          </p:cNvCxnSpPr>
          <p:nvPr/>
        </p:nvCxnSpPr>
        <p:spPr>
          <a:xfrm>
            <a:off x="10455662" y="1857095"/>
            <a:ext cx="0" cy="720000"/>
          </a:xfrm>
          <a:prstGeom prst="straightConnector1">
            <a:avLst/>
          </a:prstGeom>
          <a:ln w="63500" cap="rnd">
            <a:solidFill>
              <a:schemeClr val="accent6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821093" y="2577095"/>
            <a:ext cx="2880000" cy="1440000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F8F8F"/>
              </a:gs>
            </a:gsLst>
            <a:lin ang="0" scaled="1"/>
          </a:gra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동시 전투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3" idx="1"/>
            <a:endCxn id="16" idx="3"/>
          </p:cNvCxnSpPr>
          <p:nvPr/>
        </p:nvCxnSpPr>
        <p:spPr>
          <a:xfrm flipH="1">
            <a:off x="7701093" y="3297095"/>
            <a:ext cx="1314569" cy="0"/>
          </a:xfrm>
          <a:prstGeom prst="straightConnector1">
            <a:avLst/>
          </a:prstGeom>
          <a:ln w="63500" cap="rnd">
            <a:solidFill>
              <a:srgbClr val="FFFF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21895" y="2577095"/>
            <a:ext cx="2880000" cy="1440000"/>
          </a:xfrm>
          <a:prstGeom prst="roundRect">
            <a:avLst/>
          </a:prstGeom>
          <a:solidFill>
            <a:srgbClr val="FF8F8F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 이동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21895" y="4737095"/>
            <a:ext cx="2880000" cy="144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좀비 이동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21093" y="4737095"/>
            <a:ext cx="2880000" cy="1440000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FF8F8F"/>
              </a:gs>
            </a:gsLst>
            <a:lin ang="0" scaled="1"/>
          </a:gra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동시 전투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3" name="직선 화살표 연결선 22"/>
          <p:cNvCxnSpPr>
            <a:stCxn id="16" idx="1"/>
            <a:endCxn id="19" idx="3"/>
          </p:cNvCxnSpPr>
          <p:nvPr/>
        </p:nvCxnSpPr>
        <p:spPr>
          <a:xfrm flipH="1">
            <a:off x="3601895" y="3297095"/>
            <a:ext cx="1219198" cy="0"/>
          </a:xfrm>
          <a:prstGeom prst="straightConnector1">
            <a:avLst/>
          </a:prstGeom>
          <a:ln w="63500">
            <a:solidFill>
              <a:srgbClr val="0000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2"/>
            <a:endCxn id="20" idx="0"/>
          </p:cNvCxnSpPr>
          <p:nvPr/>
        </p:nvCxnSpPr>
        <p:spPr>
          <a:xfrm>
            <a:off x="2161895" y="4017095"/>
            <a:ext cx="0" cy="720000"/>
          </a:xfrm>
          <a:prstGeom prst="straightConnector1">
            <a:avLst/>
          </a:prstGeom>
          <a:ln w="635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3"/>
            <a:endCxn id="21" idx="1"/>
          </p:cNvCxnSpPr>
          <p:nvPr/>
        </p:nvCxnSpPr>
        <p:spPr>
          <a:xfrm>
            <a:off x="3601895" y="5457095"/>
            <a:ext cx="1219198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9015662" y="4737095"/>
            <a:ext cx="2880000" cy="14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끝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/>
          <p:cNvCxnSpPr>
            <a:stCxn id="21" idx="3"/>
            <a:endCxn id="28" idx="1"/>
          </p:cNvCxnSpPr>
          <p:nvPr/>
        </p:nvCxnSpPr>
        <p:spPr>
          <a:xfrm>
            <a:off x="7701093" y="5457095"/>
            <a:ext cx="1314569" cy="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6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759116" y="2021306"/>
            <a:ext cx="1260000" cy="1080000"/>
          </a:xfrm>
          <a:prstGeom prst="rightArrow">
            <a:avLst>
              <a:gd name="adj1" fmla="val 4831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63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22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19</cp:revision>
  <dcterms:created xsi:type="dcterms:W3CDTF">2017-06-25T16:29:47Z</dcterms:created>
  <dcterms:modified xsi:type="dcterms:W3CDTF">2017-06-26T13:17:00Z</dcterms:modified>
</cp:coreProperties>
</file>