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3F"/>
    <a:srgbClr val="8585FF"/>
    <a:srgbClr val="0000FF"/>
    <a:srgbClr val="FF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A713-3E82-41AE-B6F0-B61BBC88DE83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ED1D-95B3-41CD-86C3-0B4099CBC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39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A713-3E82-41AE-B6F0-B61BBC88DE83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ED1D-95B3-41CD-86C3-0B4099CBC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53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A713-3E82-41AE-B6F0-B61BBC88DE83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ED1D-95B3-41CD-86C3-0B4099CBC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5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A713-3E82-41AE-B6F0-B61BBC88DE83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ED1D-95B3-41CD-86C3-0B4099CBC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27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A713-3E82-41AE-B6F0-B61BBC88DE83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ED1D-95B3-41CD-86C3-0B4099CBC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00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A713-3E82-41AE-B6F0-B61BBC88DE83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ED1D-95B3-41CD-86C3-0B4099CBC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0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A713-3E82-41AE-B6F0-B61BBC88DE83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ED1D-95B3-41CD-86C3-0B4099CBC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42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A713-3E82-41AE-B6F0-B61BBC88DE83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ED1D-95B3-41CD-86C3-0B4099CBC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70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A713-3E82-41AE-B6F0-B61BBC88DE83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ED1D-95B3-41CD-86C3-0B4099CBC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69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A713-3E82-41AE-B6F0-B61BBC88DE83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ED1D-95B3-41CD-86C3-0B4099CBC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A713-3E82-41AE-B6F0-B61BBC88DE83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ED1D-95B3-41CD-86C3-0B4099CBC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01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BA713-3E82-41AE-B6F0-B61BBC88DE83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5ED1D-95B3-41CD-86C3-0B4099CBC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51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포인트가 5개인 별 3"/>
          <p:cNvSpPr/>
          <p:nvPr/>
        </p:nvSpPr>
        <p:spPr>
          <a:xfrm>
            <a:off x="6191794" y="1005839"/>
            <a:ext cx="2160000" cy="2160000"/>
          </a:xfrm>
          <a:prstGeom prst="star5">
            <a:avLst>
              <a:gd name="adj" fmla="val 29512"/>
              <a:gd name="hf" fmla="val 105146"/>
              <a:gd name="vf" fmla="val 110557"/>
            </a:avLst>
          </a:prstGeom>
          <a:solidFill>
            <a:schemeClr val="accent6">
              <a:lumMod val="75000"/>
            </a:schemeClr>
          </a:solidFill>
          <a:ln w="635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476103" y="1423851"/>
            <a:ext cx="2160000" cy="2160000"/>
          </a:xfrm>
          <a:prstGeom prst="ellipse">
            <a:avLst/>
          </a:prstGeom>
          <a:solidFill>
            <a:srgbClr val="FF7D7D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33948" y="3583851"/>
            <a:ext cx="2160000" cy="2160000"/>
          </a:xfrm>
          <a:prstGeom prst="rect">
            <a:avLst/>
          </a:prstGeom>
          <a:solidFill>
            <a:srgbClr val="8585FF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7811589" y="3866606"/>
            <a:ext cx="2160000" cy="2160000"/>
          </a:xfrm>
          <a:prstGeom prst="triangle">
            <a:avLst/>
          </a:prstGeom>
          <a:solidFill>
            <a:srgbClr val="FFFF3F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94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1777122" y="497304"/>
            <a:ext cx="9086400" cy="6037200"/>
            <a:chOff x="1777122" y="497304"/>
            <a:chExt cx="8640000" cy="5760000"/>
          </a:xfrm>
        </p:grpSpPr>
        <p:sp>
          <p:nvSpPr>
            <p:cNvPr id="4" name="직사각형 3"/>
            <p:cNvSpPr/>
            <p:nvPr/>
          </p:nvSpPr>
          <p:spPr>
            <a:xfrm>
              <a:off x="1777122" y="497304"/>
              <a:ext cx="8640000" cy="5760000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137122" y="890335"/>
              <a:ext cx="7920000" cy="46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/>
            <p:nvPr/>
          </p:nvCxnSpPr>
          <p:spPr>
            <a:xfrm flipV="1">
              <a:off x="10057122" y="497304"/>
              <a:ext cx="360000" cy="39303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 flipV="1">
              <a:off x="1777122" y="497304"/>
              <a:ext cx="360000" cy="39303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>
              <a:off x="1777122" y="5570335"/>
              <a:ext cx="360000" cy="68696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0057122" y="5570335"/>
              <a:ext cx="360000" cy="68696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7355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5</cp:revision>
  <dcterms:created xsi:type="dcterms:W3CDTF">2017-06-25T16:29:47Z</dcterms:created>
  <dcterms:modified xsi:type="dcterms:W3CDTF">2017-06-25T17:02:35Z</dcterms:modified>
</cp:coreProperties>
</file>