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FF3F"/>
    <a:srgbClr val="8585FF"/>
    <a:srgbClr val="0000FF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6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6191794" y="1005839"/>
            <a:ext cx="2160000" cy="2160000"/>
          </a:xfrm>
          <a:prstGeom prst="star5">
            <a:avLst>
              <a:gd name="adj" fmla="val 29512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76103" y="1423851"/>
            <a:ext cx="2160000" cy="2160000"/>
          </a:xfrm>
          <a:prstGeom prst="ellipse">
            <a:avLst/>
          </a:prstGeom>
          <a:solidFill>
            <a:srgbClr val="FF7D7D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33948" y="3583851"/>
            <a:ext cx="2160000" cy="2160000"/>
          </a:xfrm>
          <a:prstGeom prst="rect">
            <a:avLst/>
          </a:prstGeom>
          <a:solidFill>
            <a:srgbClr val="8585F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7811589" y="3866606"/>
            <a:ext cx="2160000" cy="2160000"/>
          </a:xfrm>
          <a:prstGeom prst="triangle">
            <a:avLst/>
          </a:prstGeom>
          <a:solidFill>
            <a:srgbClr val="FFFF3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77122" y="497304"/>
            <a:ext cx="9086400" cy="6037200"/>
            <a:chOff x="1777122" y="497304"/>
            <a:chExt cx="86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1777122" y="497304"/>
              <a:ext cx="8640000" cy="57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37122" y="890335"/>
              <a:ext cx="7920000" cy="46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005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177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177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5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5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4585063"/>
            <a:ext cx="12192000" cy="22729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717143" y="478971"/>
            <a:ext cx="3596400" cy="6037200"/>
            <a:chOff x="4717143" y="478971"/>
            <a:chExt cx="3635984" cy="6037200"/>
          </a:xfrm>
        </p:grpSpPr>
        <p:sp>
          <p:nvSpPr>
            <p:cNvPr id="34" name="직사각형 33"/>
            <p:cNvSpPr/>
            <p:nvPr/>
          </p:nvSpPr>
          <p:spPr>
            <a:xfrm>
              <a:off x="7737232" y="501661"/>
              <a:ext cx="615895" cy="6014510"/>
            </a:xfrm>
            <a:prstGeom prst="rect">
              <a:avLst/>
            </a:prstGeom>
            <a:solidFill>
              <a:srgbClr val="E4E4E4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5881733" y="478971"/>
              <a:ext cx="2444696" cy="1608463"/>
            </a:xfrm>
            <a:prstGeom prst="parallelogram">
              <a:avLst>
                <a:gd name="adj" fmla="val 3652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717143" y="478971"/>
              <a:ext cx="1818000" cy="6037200"/>
              <a:chOff x="4717143" y="478971"/>
              <a:chExt cx="1818000" cy="60372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717143" y="478971"/>
                <a:ext cx="1818000" cy="603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717143" y="478971"/>
                <a:ext cx="820056" cy="603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717143" y="6255657"/>
                <a:ext cx="1818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0800000">
                <a:off x="4767543" y="5995143"/>
                <a:ext cx="176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0800000">
                <a:off x="4817943" y="5734630"/>
                <a:ext cx="17172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0800000">
                <a:off x="4857541" y="5474115"/>
                <a:ext cx="167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0800000">
                <a:off x="4922340" y="5213602"/>
                <a:ext cx="1612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10800000">
                <a:off x="4972740" y="4953089"/>
                <a:ext cx="15624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5023138" y="4692574"/>
                <a:ext cx="1512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0800000">
                <a:off x="5077137" y="4432061"/>
                <a:ext cx="1458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>
                <a:off x="5127535" y="4171546"/>
                <a:ext cx="140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0800000">
                <a:off x="5177934" y="3911033"/>
                <a:ext cx="13572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0800000">
                <a:off x="5228334" y="3650520"/>
                <a:ext cx="1306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5282332" y="3390005"/>
                <a:ext cx="1252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5332732" y="3129492"/>
                <a:ext cx="12024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0800000">
                <a:off x="5383130" y="2868977"/>
                <a:ext cx="1152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10800000">
                <a:off x="5433529" y="2608464"/>
                <a:ext cx="1101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0800000">
                <a:off x="5487529" y="2347951"/>
                <a:ext cx="104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10800000">
                <a:off x="5537199" y="2087436"/>
                <a:ext cx="997928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717143" y="478971"/>
                <a:ext cx="1818000" cy="603720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6535128" y="2087435"/>
              <a:ext cx="1202104" cy="4428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35127" y="478971"/>
              <a:ext cx="1818000" cy="60372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45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12</cp:revision>
  <dcterms:created xsi:type="dcterms:W3CDTF">2017-06-25T16:29:47Z</dcterms:created>
  <dcterms:modified xsi:type="dcterms:W3CDTF">2017-06-25T19:14:25Z</dcterms:modified>
</cp:coreProperties>
</file>