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4" r:id="rId9"/>
    <p:sldId id="372" r:id="rId10"/>
    <p:sldId id="365" r:id="rId11"/>
    <p:sldId id="367" r:id="rId12"/>
    <p:sldId id="349" r:id="rId13"/>
    <p:sldId id="355" r:id="rId14"/>
    <p:sldId id="370" r:id="rId15"/>
    <p:sldId id="368" r:id="rId16"/>
    <p:sldId id="357" r:id="rId17"/>
    <p:sldId id="344" r:id="rId18"/>
    <p:sldId id="350" r:id="rId19"/>
    <p:sldId id="356" r:id="rId20"/>
    <p:sldId id="375" r:id="rId21"/>
    <p:sldId id="362" r:id="rId22"/>
    <p:sldId id="364" r:id="rId23"/>
    <p:sldId id="358" r:id="rId24"/>
    <p:sldId id="345" r:id="rId25"/>
    <p:sldId id="359" r:id="rId26"/>
    <p:sldId id="361" r:id="rId27"/>
    <p:sldId id="351" r:id="rId28"/>
    <p:sldId id="346" r:id="rId29"/>
    <p:sldId id="347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50"/>
    <a:srgbClr val="FFFF5D"/>
    <a:srgbClr val="FF2121"/>
    <a:srgbClr val="FF4F4F"/>
    <a:srgbClr val="FF9F9F"/>
    <a:srgbClr val="F8F200"/>
    <a:srgbClr val="FFFF47"/>
    <a:srgbClr val="E8F84E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254</Words>
  <Application>Microsoft Office PowerPoint</Application>
  <PresentationFormat>와이드스크린</PresentationFormat>
  <Paragraphs>135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Adobe 고딕 Std B</vt:lpstr>
      <vt:lpstr>Bangers</vt:lpstr>
      <vt:lpstr>맑은 고딕</vt:lpstr>
      <vt:lpstr>Arial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230</cp:revision>
  <dcterms:created xsi:type="dcterms:W3CDTF">2016-09-19T08:25:58Z</dcterms:created>
  <dcterms:modified xsi:type="dcterms:W3CDTF">2017-02-09T15:43:42Z</dcterms:modified>
</cp:coreProperties>
</file>