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5" r:id="rId3"/>
    <p:sldId id="310" r:id="rId4"/>
    <p:sldId id="311" r:id="rId5"/>
    <p:sldId id="318" r:id="rId6"/>
    <p:sldId id="326" r:id="rId7"/>
    <p:sldId id="334" r:id="rId8"/>
    <p:sldId id="327" r:id="rId9"/>
    <p:sldId id="328" r:id="rId10"/>
    <p:sldId id="335" r:id="rId11"/>
    <p:sldId id="329" r:id="rId12"/>
    <p:sldId id="330" r:id="rId13"/>
    <p:sldId id="336" r:id="rId14"/>
    <p:sldId id="332" r:id="rId15"/>
    <p:sldId id="333" r:id="rId16"/>
    <p:sldId id="322" r:id="rId17"/>
    <p:sldId id="321" r:id="rId18"/>
    <p:sldId id="320" r:id="rId19"/>
    <p:sldId id="337" r:id="rId20"/>
    <p:sldId id="339" r:id="rId21"/>
    <p:sldId id="340" r:id="rId22"/>
    <p:sldId id="342" r:id="rId23"/>
    <p:sldId id="306" r:id="rId24"/>
    <p:sldId id="312" r:id="rId25"/>
    <p:sldId id="309" r:id="rId26"/>
    <p:sldId id="313" r:id="rId27"/>
    <p:sldId id="314" r:id="rId28"/>
    <p:sldId id="343" r:id="rId29"/>
    <p:sldId id="344" r:id="rId30"/>
    <p:sldId id="34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00"/>
    <a:srgbClr val="96FF96"/>
    <a:srgbClr val="00FF00"/>
    <a:srgbClr val="0000C0"/>
    <a:srgbClr val="A0A0FF"/>
    <a:srgbClr val="C0BC00"/>
    <a:srgbClr val="FFFF96"/>
    <a:srgbClr val="FFFF93"/>
    <a:srgbClr val="FFFF0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4590" y="3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2623252" y="1507450"/>
            <a:ext cx="1385532" cy="1947917"/>
            <a:chOff x="3375608" y="1007175"/>
            <a:chExt cx="1978394" cy="2781421"/>
          </a:xfrm>
          <a:solidFill>
            <a:srgbClr val="FFFF00"/>
          </a:solidFill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3375608" y="100717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75608" y="151288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75608" y="201860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75608" y="252431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75608" y="303002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39513" y="126003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303418" y="101880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767323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841553" y="327125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4307672" y="30416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769363" y="328288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3841790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4305632" y="204767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>
              <a:off x="4767323" y="228890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>
            <a:grpSpLocks noChangeAspect="1"/>
          </p:cNvGrpSpPr>
          <p:nvPr/>
        </p:nvGrpSpPr>
        <p:grpSpPr>
          <a:xfrm>
            <a:off x="4175799" y="1526467"/>
            <a:ext cx="1157821" cy="1964923"/>
            <a:chOff x="5699387" y="1246645"/>
            <a:chExt cx="1489942" cy="2528562"/>
          </a:xfrm>
          <a:solidFill>
            <a:srgbClr val="00B050"/>
          </a:solidFill>
        </p:grpSpPr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5699390" y="124664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5699390" y="17523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6152039" y="251092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6152040" y="200521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6604689" y="326949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6604690" y="276378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6604689" y="175235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6604690" y="124664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5699387" y="326949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5699388" y="276378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407787" y="1532121"/>
            <a:ext cx="1715697" cy="1947918"/>
            <a:chOff x="7408399" y="1018806"/>
            <a:chExt cx="2449835" cy="2781422"/>
          </a:xfrm>
          <a:solidFill>
            <a:srgbClr val="0070C0"/>
          </a:solidFill>
        </p:grpSpPr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8340997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8340997" y="17773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8340997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8340997" y="278880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8340997" y="329451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8807296" y="101880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9273595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7874698" y="152276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7408399" y="126991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>
            <a:grpSpLocks noChangeAspect="1"/>
          </p:cNvGrpSpPr>
          <p:nvPr/>
        </p:nvGrpSpPr>
        <p:grpSpPr>
          <a:xfrm>
            <a:off x="7276160" y="1532319"/>
            <a:ext cx="1062568" cy="1947918"/>
            <a:chOff x="1625048" y="3675201"/>
            <a:chExt cx="1517235" cy="2781422"/>
          </a:xfrm>
          <a:solidFill>
            <a:srgbClr val="00B050"/>
          </a:solidFill>
        </p:grpSpPr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1625048" y="39280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1625048" y="443377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1625048" y="493948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1625048" y="544519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1625048" y="595091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2091346" y="367520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2557644" y="392805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2557643" y="443376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091345" y="468662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2091345" y="519703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2557643" y="544989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2557642" y="595090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8531495" y="1526467"/>
            <a:ext cx="1610372" cy="1994548"/>
            <a:chOff x="3715851" y="3843672"/>
            <a:chExt cx="2449835" cy="3034278"/>
          </a:xfrm>
          <a:solidFill>
            <a:srgbClr val="FFFF00"/>
          </a:solidFill>
        </p:grpSpPr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>
            <a:grpSpLocks noChangeAspect="1"/>
          </p:cNvGrpSpPr>
          <p:nvPr/>
        </p:nvGrpSpPr>
        <p:grpSpPr>
          <a:xfrm>
            <a:off x="10385551" y="1526467"/>
            <a:ext cx="1155672" cy="1931366"/>
            <a:chOff x="6542506" y="4091830"/>
            <a:chExt cx="1517236" cy="2535614"/>
          </a:xfrm>
          <a:solidFill>
            <a:srgbClr val="FF0000"/>
          </a:solidFill>
        </p:grpSpPr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542507" y="434468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42507" y="485040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6542506" y="587357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7008805" y="409183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7475103" y="434468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7475101" y="535376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7008804" y="510325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7008803" y="612173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7475102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829814" y="3629157"/>
            <a:ext cx="6025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i="1" dirty="0">
                <a:solidFill>
                  <a:schemeClr val="bg2">
                    <a:lumMod val="50000"/>
                  </a:schemeClr>
                </a:solidFill>
                <a:latin typeface="Berlin Sans FB Demi" panose="020E0802020502020306" pitchFamily="34" charset="0"/>
              </a:rPr>
              <a:t>Project. Hexagon</a:t>
            </a:r>
            <a:endParaRPr lang="ko-KR" altLang="en-US" sz="6000" i="1" dirty="0">
              <a:solidFill>
                <a:schemeClr val="bg2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95784" y="5075477"/>
            <a:ext cx="87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erlin Sans FB Demi" panose="020E0802020502020306" pitchFamily="34" charset="0"/>
              </a:rPr>
              <a:t>EQ1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71748" y="1507450"/>
            <a:ext cx="1715697" cy="1970474"/>
            <a:chOff x="671748" y="1707090"/>
            <a:chExt cx="1715697" cy="1770834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671748" y="17070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671748" y="20612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671748" y="2415424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671748" y="27695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671748" y="31237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998312" y="223834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1324876" y="2415423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1647499" y="259250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1978004" y="17070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1978004" y="20612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1978004" y="2415424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1978004" y="2769590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1978004" y="312375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997009" y="2605973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1650552" y="2251807"/>
              <a:ext cx="409441" cy="354167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6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5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>
            <a:grpSpLocks noChangeAspect="1"/>
          </p:cNvGrpSpPr>
          <p:nvPr/>
        </p:nvGrpSpPr>
        <p:grpSpPr>
          <a:xfrm>
            <a:off x="1511603" y="3245958"/>
            <a:ext cx="3412888" cy="2358470"/>
            <a:chOff x="2043485" y="2949782"/>
            <a:chExt cx="3412888" cy="2358470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4458641" y="3751157"/>
              <a:ext cx="997732" cy="1464411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2043485" y="2949782"/>
              <a:ext cx="2864571" cy="1310230"/>
              <a:chOff x="2947179" y="3799105"/>
              <a:chExt cx="1341367" cy="367312"/>
            </a:xfrm>
          </p:grpSpPr>
          <p:sp>
            <p:nvSpPr>
              <p:cNvPr id="95" name="왼쪽 화살표 94"/>
              <p:cNvSpPr/>
              <p:nvPr/>
            </p:nvSpPr>
            <p:spPr>
              <a:xfrm>
                <a:off x="2947179" y="3841067"/>
                <a:ext cx="1341367" cy="325350"/>
              </a:xfrm>
              <a:prstGeom prst="lef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161885" y="3799105"/>
                <a:ext cx="1039453" cy="25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SWIPE</a:t>
                </a:r>
                <a:endParaRPr lang="ko-KR" altLang="en-US" sz="54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2157899" y="3843841"/>
              <a:ext cx="997732" cy="146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00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4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831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4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82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4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>
            <a:grpSpLocks noChangeAspect="1"/>
          </p:cNvGrpSpPr>
          <p:nvPr/>
        </p:nvGrpSpPr>
        <p:grpSpPr>
          <a:xfrm>
            <a:off x="1511603" y="3245958"/>
            <a:ext cx="3412888" cy="2358470"/>
            <a:chOff x="2043485" y="2949782"/>
            <a:chExt cx="3412888" cy="2358470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4458641" y="3751157"/>
              <a:ext cx="997732" cy="1464411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2043485" y="2949782"/>
              <a:ext cx="2864571" cy="1310230"/>
              <a:chOff x="2947179" y="3799105"/>
              <a:chExt cx="1341367" cy="367312"/>
            </a:xfrm>
          </p:grpSpPr>
          <p:sp>
            <p:nvSpPr>
              <p:cNvPr id="95" name="왼쪽 화살표 94"/>
              <p:cNvSpPr/>
              <p:nvPr/>
            </p:nvSpPr>
            <p:spPr>
              <a:xfrm>
                <a:off x="2947179" y="3841067"/>
                <a:ext cx="1341367" cy="325350"/>
              </a:xfrm>
              <a:prstGeom prst="lef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161885" y="3799105"/>
                <a:ext cx="1039453" cy="25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SWIPE</a:t>
                </a:r>
                <a:endParaRPr lang="ko-KR" altLang="en-US" sz="54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2157899" y="3843841"/>
              <a:ext cx="997732" cy="146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9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9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97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32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51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3540" y="347315"/>
            <a:ext cx="5640312" cy="6135886"/>
            <a:chOff x="563540" y="347315"/>
            <a:chExt cx="5640312" cy="613588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2987757" y="30719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2">
                <a:lumMod val="9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3584863" y="272987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3584863" y="341411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2987757" y="374095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385069" y="341710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2385069" y="2729696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987757" y="238012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3590443" y="204246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7551" y="2386171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4187550" y="307645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4181969" y="376832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3576879" y="409104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2971789" y="442519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2374685" y="409104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1777576" y="374095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1787962" y="3063101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990160" y="17152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2385069" y="203800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1779979" y="237215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176816" y="443315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576879" y="475587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790237" y="409849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2987756" y="511008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4779075" y="342620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87757" y="101895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596773" y="13648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4195533" y="170184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385069" y="137748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1777576" y="169669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1174889" y="204378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2374683" y="478066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1777579" y="44465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1180470" y="409643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1180469" y="340722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1182873" y="272762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5398410" y="3762036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5403990" y="171960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392829" y="239787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595930" y="68249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204946" y="102843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803706" y="136538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165654" y="5122036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565717" y="544475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4779075" y="478737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2976594" y="5798966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2363521" y="546954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1766417" y="51353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1169308" y="478530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5387248" y="4450914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2374683" y="67906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1793927" y="101408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1186434" y="133330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3746" y="168038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589328" y="3733031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89327" y="3043824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63540" y="237754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8166" y="442191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2997170" y="347315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14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gradFill>
            <a:gsLst>
              <a:gs pos="0">
                <a:srgbClr val="FF7171"/>
              </a:gs>
              <a:gs pos="33000">
                <a:srgbClr val="FFFF65"/>
              </a:gs>
              <a:gs pos="66000">
                <a:srgbClr val="1DFF8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0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522910" y="419951"/>
            <a:ext cx="942884" cy="928403"/>
            <a:chOff x="4319101" y="1529816"/>
            <a:chExt cx="1715697" cy="1770834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319101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319101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319101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319101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319101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4645583" y="2070279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967281" y="2247572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5297894" y="242542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5625357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5625357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5625357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5625357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5625357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45756" y="419308"/>
            <a:ext cx="760652" cy="928403"/>
            <a:chOff x="7457423" y="1482724"/>
            <a:chExt cx="1384103" cy="1770834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7457423" y="14827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7457423" y="18368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7457423" y="2191058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7457423" y="25452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7457423" y="28993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7782310" y="165980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8107198" y="1490870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432085" y="1667953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7783905" y="237628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8108748" y="2211422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8432085" y="2380359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537611" y="416720"/>
            <a:ext cx="584938" cy="930990"/>
            <a:chOff x="10383750" y="1682063"/>
            <a:chExt cx="1064369" cy="1775770"/>
          </a:xfrm>
        </p:grpSpPr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0385552" y="1859147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10385552" y="221331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0385551" y="292987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0712115" y="168206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11038678" y="185914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11038677" y="2565832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11036877" y="2218250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10712113" y="310366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11038677" y="292493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10383750" y="257899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71338" y="1674591"/>
            <a:ext cx="88805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Berlin Sans FB Demi" panose="020E0802020502020306" pitchFamily="34" charset="0"/>
              </a:rPr>
              <a:t>Mobile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r>
              <a:rPr lang="en-US" altLang="ko-KR" sz="5400" dirty="0">
                <a:latin typeface="Berlin Sans FB Demi" panose="020E0802020502020306" pitchFamily="34" charset="0"/>
              </a:rPr>
              <a:t>Single Player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r>
              <a:rPr lang="en-US" altLang="ko-KR" sz="5400" dirty="0">
                <a:latin typeface="Berlin Sans FB Demi" panose="020E0802020502020306" pitchFamily="34" charset="0"/>
              </a:rPr>
              <a:t>Tetris + Hexagon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98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81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3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74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육각형 191"/>
          <p:cNvSpPr>
            <a:spLocks noChangeAspect="1"/>
          </p:cNvSpPr>
          <p:nvPr/>
        </p:nvSpPr>
        <p:spPr>
          <a:xfrm>
            <a:off x="5430670" y="303212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육각형 192"/>
          <p:cNvSpPr>
            <a:spLocks noChangeAspect="1"/>
          </p:cNvSpPr>
          <p:nvPr/>
        </p:nvSpPr>
        <p:spPr>
          <a:xfrm>
            <a:off x="5420007" y="302285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육각형 193"/>
          <p:cNvSpPr>
            <a:spLocks noChangeAspect="1"/>
          </p:cNvSpPr>
          <p:nvPr/>
        </p:nvSpPr>
        <p:spPr>
          <a:xfrm>
            <a:off x="5429973" y="302300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육각형 194"/>
          <p:cNvSpPr>
            <a:spLocks noChangeAspect="1"/>
          </p:cNvSpPr>
          <p:nvPr/>
        </p:nvSpPr>
        <p:spPr>
          <a:xfrm>
            <a:off x="5420007" y="302311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육각형 190"/>
          <p:cNvSpPr>
            <a:spLocks noChangeAspect="1"/>
          </p:cNvSpPr>
          <p:nvPr/>
        </p:nvSpPr>
        <p:spPr>
          <a:xfrm>
            <a:off x="5429973" y="302311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육각형 189"/>
          <p:cNvSpPr>
            <a:spLocks noChangeAspect="1"/>
          </p:cNvSpPr>
          <p:nvPr/>
        </p:nvSpPr>
        <p:spPr>
          <a:xfrm>
            <a:off x="5429973" y="3031683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/>
          <p:cNvSpPr>
            <a:spLocks noChangeAspect="1"/>
          </p:cNvSpPr>
          <p:nvPr/>
        </p:nvSpPr>
        <p:spPr>
          <a:xfrm>
            <a:off x="5429974" y="303219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육각형 61"/>
          <p:cNvSpPr>
            <a:spLocks noChangeAspect="1"/>
          </p:cNvSpPr>
          <p:nvPr/>
        </p:nvSpPr>
        <p:spPr>
          <a:xfrm>
            <a:off x="6067290" y="266703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육각형 62"/>
          <p:cNvSpPr>
            <a:spLocks noChangeAspect="1"/>
          </p:cNvSpPr>
          <p:nvPr/>
        </p:nvSpPr>
        <p:spPr>
          <a:xfrm>
            <a:off x="6067290" y="339735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육각형 63"/>
          <p:cNvSpPr>
            <a:spLocks noChangeAspect="1"/>
          </p:cNvSpPr>
          <p:nvPr/>
        </p:nvSpPr>
        <p:spPr>
          <a:xfrm>
            <a:off x="5429974" y="374621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4786700" y="3400546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4786700" y="266684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5429974" y="2293733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6073246" y="193333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6710564" y="230018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6710563" y="303695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6704606" y="377542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6058768" y="411986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5412930" y="447652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/>
          <p:cNvSpPr>
            <a:spLocks noChangeAspect="1"/>
          </p:cNvSpPr>
          <p:nvPr/>
        </p:nvSpPr>
        <p:spPr>
          <a:xfrm>
            <a:off x="4775617" y="411986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육각형 76"/>
          <p:cNvSpPr>
            <a:spLocks noChangeAspect="1"/>
          </p:cNvSpPr>
          <p:nvPr/>
        </p:nvSpPr>
        <p:spPr>
          <a:xfrm>
            <a:off x="4138297" y="374621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육각형 77"/>
          <p:cNvSpPr>
            <a:spLocks noChangeAspect="1"/>
          </p:cNvSpPr>
          <p:nvPr/>
        </p:nvSpPr>
        <p:spPr>
          <a:xfrm>
            <a:off x="4149383" y="302270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육각형 81"/>
          <p:cNvSpPr>
            <a:spLocks noChangeAspect="1"/>
          </p:cNvSpPr>
          <p:nvPr/>
        </p:nvSpPr>
        <p:spPr>
          <a:xfrm>
            <a:off x="5432539" y="158413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육각형 89"/>
          <p:cNvSpPr>
            <a:spLocks noChangeAspect="1"/>
          </p:cNvSpPr>
          <p:nvPr/>
        </p:nvSpPr>
        <p:spPr>
          <a:xfrm>
            <a:off x="4786700" y="192857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육각형 90"/>
          <p:cNvSpPr>
            <a:spLocks noChangeAspect="1"/>
          </p:cNvSpPr>
          <p:nvPr/>
        </p:nvSpPr>
        <p:spPr>
          <a:xfrm>
            <a:off x="4140862" y="228523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육각형 91"/>
          <p:cNvSpPr>
            <a:spLocks noChangeAspect="1"/>
          </p:cNvSpPr>
          <p:nvPr/>
        </p:nvSpPr>
        <p:spPr>
          <a:xfrm>
            <a:off x="6699106" y="448502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육각형 93"/>
          <p:cNvSpPr>
            <a:spLocks noChangeAspect="1"/>
          </p:cNvSpPr>
          <p:nvPr/>
        </p:nvSpPr>
        <p:spPr>
          <a:xfrm>
            <a:off x="6058768" y="482947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육각형 94"/>
          <p:cNvSpPr>
            <a:spLocks noChangeAspect="1"/>
          </p:cNvSpPr>
          <p:nvPr/>
        </p:nvSpPr>
        <p:spPr>
          <a:xfrm>
            <a:off x="7353836" y="412782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육각형 103"/>
          <p:cNvSpPr>
            <a:spLocks noChangeAspect="1"/>
          </p:cNvSpPr>
          <p:nvPr/>
        </p:nvSpPr>
        <p:spPr>
          <a:xfrm>
            <a:off x="5429973" y="520753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육각형 104"/>
          <p:cNvSpPr>
            <a:spLocks noChangeAspect="1"/>
          </p:cNvSpPr>
          <p:nvPr/>
        </p:nvSpPr>
        <p:spPr>
          <a:xfrm>
            <a:off x="7359792" y="194785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육각형 105"/>
          <p:cNvSpPr>
            <a:spLocks noChangeAspect="1"/>
          </p:cNvSpPr>
          <p:nvPr/>
        </p:nvSpPr>
        <p:spPr>
          <a:xfrm>
            <a:off x="7347879" y="267180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육각형 106"/>
          <p:cNvSpPr>
            <a:spLocks noChangeAspect="1"/>
          </p:cNvSpPr>
          <p:nvPr/>
        </p:nvSpPr>
        <p:spPr>
          <a:xfrm>
            <a:off x="7341922" y="341026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육각형 107"/>
          <p:cNvSpPr>
            <a:spLocks noChangeAspect="1"/>
          </p:cNvSpPr>
          <p:nvPr/>
        </p:nvSpPr>
        <p:spPr>
          <a:xfrm>
            <a:off x="5429974" y="84090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육각형 108"/>
          <p:cNvSpPr>
            <a:spLocks noChangeAspect="1"/>
          </p:cNvSpPr>
          <p:nvPr/>
        </p:nvSpPr>
        <p:spPr>
          <a:xfrm>
            <a:off x="6080002" y="121013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육각형 109"/>
          <p:cNvSpPr>
            <a:spLocks noChangeAspect="1"/>
          </p:cNvSpPr>
          <p:nvPr/>
        </p:nvSpPr>
        <p:spPr>
          <a:xfrm>
            <a:off x="6719083" y="156978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육각형 110"/>
          <p:cNvSpPr>
            <a:spLocks noChangeAspect="1"/>
          </p:cNvSpPr>
          <p:nvPr/>
        </p:nvSpPr>
        <p:spPr>
          <a:xfrm>
            <a:off x="4786700" y="1223576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육각형 111"/>
          <p:cNvSpPr>
            <a:spLocks noChangeAspect="1"/>
          </p:cNvSpPr>
          <p:nvPr/>
        </p:nvSpPr>
        <p:spPr>
          <a:xfrm>
            <a:off x="4138297" y="1564286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육각형 112"/>
          <p:cNvSpPr>
            <a:spLocks noChangeAspect="1"/>
          </p:cNvSpPr>
          <p:nvPr/>
        </p:nvSpPr>
        <p:spPr>
          <a:xfrm>
            <a:off x="3495024" y="193474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육각형 113"/>
          <p:cNvSpPr>
            <a:spLocks noChangeAspect="1"/>
          </p:cNvSpPr>
          <p:nvPr/>
        </p:nvSpPr>
        <p:spPr>
          <a:xfrm>
            <a:off x="4775614" y="485593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육각형 114"/>
          <p:cNvSpPr>
            <a:spLocks noChangeAspect="1"/>
          </p:cNvSpPr>
          <p:nvPr/>
        </p:nvSpPr>
        <p:spPr>
          <a:xfrm>
            <a:off x="4138300" y="449927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육각형 115"/>
          <p:cNvSpPr>
            <a:spLocks noChangeAspect="1"/>
          </p:cNvSpPr>
          <p:nvPr/>
        </p:nvSpPr>
        <p:spPr>
          <a:xfrm>
            <a:off x="3500981" y="412562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육각형 116"/>
          <p:cNvSpPr>
            <a:spLocks noChangeAspect="1"/>
          </p:cNvSpPr>
          <p:nvPr/>
        </p:nvSpPr>
        <p:spPr>
          <a:xfrm>
            <a:off x="3500980" y="339000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육각형 117"/>
          <p:cNvSpPr>
            <a:spLocks noChangeAspect="1"/>
          </p:cNvSpPr>
          <p:nvPr/>
        </p:nvSpPr>
        <p:spPr>
          <a:xfrm>
            <a:off x="3503546" y="266464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육각형 183"/>
          <p:cNvSpPr>
            <a:spLocks noChangeAspect="1"/>
          </p:cNvSpPr>
          <p:nvPr/>
        </p:nvSpPr>
        <p:spPr>
          <a:xfrm>
            <a:off x="4797673" y="194784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육각형 184"/>
          <p:cNvSpPr>
            <a:spLocks noChangeAspect="1"/>
          </p:cNvSpPr>
          <p:nvPr/>
        </p:nvSpPr>
        <p:spPr>
          <a:xfrm>
            <a:off x="4139580" y="3032004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육각형 185"/>
          <p:cNvSpPr>
            <a:spLocks noChangeAspect="1"/>
          </p:cNvSpPr>
          <p:nvPr/>
        </p:nvSpPr>
        <p:spPr>
          <a:xfrm>
            <a:off x="4775614" y="411986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육각형 186"/>
          <p:cNvSpPr>
            <a:spLocks noChangeAspect="1"/>
          </p:cNvSpPr>
          <p:nvPr/>
        </p:nvSpPr>
        <p:spPr>
          <a:xfrm>
            <a:off x="6058768" y="413022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육각형 187"/>
          <p:cNvSpPr>
            <a:spLocks noChangeAspect="1"/>
          </p:cNvSpPr>
          <p:nvPr/>
        </p:nvSpPr>
        <p:spPr>
          <a:xfrm>
            <a:off x="6699106" y="303695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육각형 188"/>
          <p:cNvSpPr>
            <a:spLocks noChangeAspect="1"/>
          </p:cNvSpPr>
          <p:nvPr/>
        </p:nvSpPr>
        <p:spPr>
          <a:xfrm>
            <a:off x="6082404" y="193333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7FF89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육각형 257"/>
          <p:cNvSpPr>
            <a:spLocks noChangeAspect="1"/>
          </p:cNvSpPr>
          <p:nvPr/>
        </p:nvSpPr>
        <p:spPr>
          <a:xfrm>
            <a:off x="4157375" y="83046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육각형 258"/>
          <p:cNvSpPr>
            <a:spLocks noChangeAspect="1"/>
          </p:cNvSpPr>
          <p:nvPr/>
        </p:nvSpPr>
        <p:spPr>
          <a:xfrm>
            <a:off x="2861037" y="302129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육각형 259"/>
          <p:cNvSpPr>
            <a:spLocks noChangeAspect="1"/>
          </p:cNvSpPr>
          <p:nvPr/>
        </p:nvSpPr>
        <p:spPr>
          <a:xfrm>
            <a:off x="4126387" y="523310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육각형 260"/>
          <p:cNvSpPr>
            <a:spLocks noChangeAspect="1"/>
          </p:cNvSpPr>
          <p:nvPr/>
        </p:nvSpPr>
        <p:spPr>
          <a:xfrm>
            <a:off x="6698283" y="5223293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육각형 261"/>
          <p:cNvSpPr>
            <a:spLocks noChangeAspect="1"/>
          </p:cNvSpPr>
          <p:nvPr/>
        </p:nvSpPr>
        <p:spPr>
          <a:xfrm>
            <a:off x="7993717" y="3051147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육각형 262"/>
          <p:cNvSpPr>
            <a:spLocks noChangeAspect="1"/>
          </p:cNvSpPr>
          <p:nvPr/>
        </p:nvSpPr>
        <p:spPr>
          <a:xfrm>
            <a:off x="6727602" y="850621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B3B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육각형 264"/>
          <p:cNvSpPr>
            <a:spLocks noChangeAspect="1"/>
          </p:cNvSpPr>
          <p:nvPr/>
        </p:nvSpPr>
        <p:spPr>
          <a:xfrm>
            <a:off x="6067290" y="1934935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육각형 265"/>
          <p:cNvSpPr>
            <a:spLocks noChangeAspect="1"/>
          </p:cNvSpPr>
          <p:nvPr/>
        </p:nvSpPr>
        <p:spPr>
          <a:xfrm>
            <a:off x="6694639" y="303036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육각형 266"/>
          <p:cNvSpPr>
            <a:spLocks noChangeAspect="1"/>
          </p:cNvSpPr>
          <p:nvPr/>
        </p:nvSpPr>
        <p:spPr>
          <a:xfrm>
            <a:off x="6056569" y="4126438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육각형 268"/>
          <p:cNvSpPr>
            <a:spLocks noChangeAspect="1"/>
          </p:cNvSpPr>
          <p:nvPr/>
        </p:nvSpPr>
        <p:spPr>
          <a:xfrm>
            <a:off x="4778592" y="4116322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육각형 269"/>
          <p:cNvSpPr>
            <a:spLocks noChangeAspect="1"/>
          </p:cNvSpPr>
          <p:nvPr/>
        </p:nvSpPr>
        <p:spPr>
          <a:xfrm>
            <a:off x="4149382" y="3028900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육각형 270"/>
          <p:cNvSpPr>
            <a:spLocks noChangeAspect="1"/>
          </p:cNvSpPr>
          <p:nvPr/>
        </p:nvSpPr>
        <p:spPr>
          <a:xfrm>
            <a:off x="4787393" y="1933819"/>
            <a:ext cx="853726" cy="730313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8AE2F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0052 -0.1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0117 -0.1099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55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5247 -0.05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05247 -0.057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5326 -0.05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26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-0.053 0.053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053 0.049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4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5247 0.0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26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0026 0.108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00091 0.109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00039 0.108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5221 0.05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27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53 0.05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27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5391 0.055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27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5352 -0.048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4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05248 -0.05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5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05364 -0.049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47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0013 -0.104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1.875E-6 -0.1027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2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053 -0.0511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5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00026 -0.108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54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00065 -0.1055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2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05222 -0.0530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266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5326 -0.051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25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5403 -0.0560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-27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53 -0.0520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5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05234 0.05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25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5221 -0.0532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245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05273 0.054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2755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5326 0.0513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256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8.33333E-7 0.1034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523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05261 0.0516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63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5234 0.0553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270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0.05221 0.0553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282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4.16667E-7 0.1074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539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00144 0.1064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0026 -0.103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5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5299 -0.0555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05312 0.0504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252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143 0.1064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537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5222 0.0550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7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05274 -0.053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63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5195 0.05509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2708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5234 -0.0518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78 0.10555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394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5221 0.0532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266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05274 -0.05185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54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2.5E-6 -0.1076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3" grpId="0" animBg="1"/>
      <p:bldP spid="194" grpId="0" animBg="1"/>
      <p:bldP spid="195" grpId="0" animBg="1"/>
      <p:bldP spid="191" grpId="0" animBg="1"/>
      <p:bldP spid="19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7" grpId="0" animBg="1"/>
      <p:bldP spid="78" grpId="0" animBg="1"/>
      <p:bldP spid="82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5" grpId="0" animBg="1"/>
      <p:bldP spid="266" grpId="0" animBg="1"/>
      <p:bldP spid="267" grpId="0" animBg="1"/>
      <p:bldP spid="269" grpId="0" animBg="1"/>
      <p:bldP spid="270" grpId="0" animBg="1"/>
      <p:bldP spid="2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766" y="914400"/>
            <a:ext cx="1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erlin Sans FB Demi" panose="020E0802020502020306" pitchFamily="34" charset="0"/>
              </a:rPr>
              <a:t>2 Block</a:t>
            </a:r>
            <a:endParaRPr lang="ko-KR" altLang="en-US" sz="3200" dirty="0">
              <a:latin typeface="Berlin Sans FB Demi" panose="020E0802020502020306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34887" y="306787"/>
            <a:ext cx="5613908" cy="1800000"/>
            <a:chOff x="1815737" y="979713"/>
            <a:chExt cx="5613908" cy="180000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15737" y="9797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070475" y="1412613"/>
              <a:ext cx="1290523" cy="934200"/>
              <a:chOff x="2079861" y="1421036"/>
              <a:chExt cx="1290523" cy="934200"/>
            </a:xfrm>
          </p:grpSpPr>
          <p:sp>
            <p:nvSpPr>
              <p:cNvPr id="17" name="육각형 16"/>
              <p:cNvSpPr>
                <a:spLocks noChangeAspect="1"/>
              </p:cNvSpPr>
              <p:nvPr/>
            </p:nvSpPr>
            <p:spPr>
              <a:xfrm>
                <a:off x="2079861" y="1732436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650384" y="1421036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722691" y="9797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262691" y="1256913"/>
              <a:ext cx="720000" cy="1245600"/>
              <a:chOff x="4262691" y="1306236"/>
              <a:chExt cx="720000" cy="1245600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62691" y="1929036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262691" y="1306236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5629645" y="9797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884137" y="1412613"/>
              <a:ext cx="1291016" cy="934200"/>
              <a:chOff x="5958629" y="1412613"/>
              <a:chExt cx="1291016" cy="934200"/>
            </a:xfrm>
          </p:grpSpPr>
          <p:sp>
            <p:nvSpPr>
              <p:cNvPr id="13" name="육각형 12"/>
              <p:cNvSpPr>
                <a:spLocks noChangeAspect="1"/>
              </p:cNvSpPr>
              <p:nvPr/>
            </p:nvSpPr>
            <p:spPr>
              <a:xfrm>
                <a:off x="6529645" y="1724013"/>
                <a:ext cx="720000" cy="6228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육각형 13"/>
              <p:cNvSpPr>
                <a:spLocks noChangeAspect="1"/>
              </p:cNvSpPr>
              <p:nvPr/>
            </p:nvSpPr>
            <p:spPr>
              <a:xfrm>
                <a:off x="5958629" y="1412613"/>
                <a:ext cx="720000" cy="6228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74766" y="2524125"/>
            <a:ext cx="1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erlin Sans FB Demi" panose="020E0802020502020306" pitchFamily="34" charset="0"/>
              </a:rPr>
              <a:t>3 Block</a:t>
            </a:r>
            <a:endParaRPr lang="ko-KR" altLang="en-US" sz="3200" dirty="0">
              <a:latin typeface="Berlin Sans FB Demi" panose="020E0802020502020306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41133" y="2418187"/>
            <a:ext cx="9415324" cy="3717826"/>
            <a:chOff x="2634887" y="306787"/>
            <a:chExt cx="9415324" cy="371782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634887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541841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448795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898264" y="583987"/>
              <a:ext cx="1285270" cy="1245600"/>
              <a:chOff x="2889625" y="739687"/>
              <a:chExt cx="1285270" cy="1245600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889625" y="1051087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454895" y="739687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454895" y="1362487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800127" y="583987"/>
              <a:ext cx="1283428" cy="1245600"/>
              <a:chOff x="4848843" y="543217"/>
              <a:chExt cx="1283428" cy="1245600"/>
            </a:xfrm>
          </p:grpSpPr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4848843" y="1166017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848843" y="543217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5412271" y="854617"/>
                <a:ext cx="720000" cy="622800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549503" y="666577"/>
              <a:ext cx="1598584" cy="1080420"/>
              <a:chOff x="6527422" y="723792"/>
              <a:chExt cx="1598584" cy="1080420"/>
            </a:xfrm>
          </p:grpSpPr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7014454" y="993897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6527422" y="723792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7501486" y="1264002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8349503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8937243" y="936682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8450211" y="1206787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9424275" y="666577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0250211" y="306787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10837951" y="936682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10837951" y="396472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10837951" y="1476892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34887" y="22246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735595" y="2695387"/>
              <a:ext cx="1598584" cy="810315"/>
              <a:chOff x="2735595" y="2673952"/>
              <a:chExt cx="1598584" cy="810315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222627" y="2673952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2735595" y="2944057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09659" y="2944057"/>
                <a:ext cx="624520" cy="54021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모서리가 둥근 직사각형 36"/>
            <p:cNvSpPr/>
            <p:nvPr/>
          </p:nvSpPr>
          <p:spPr>
            <a:xfrm>
              <a:off x="4541841" y="22246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683723" y="2830439"/>
              <a:ext cx="1598584" cy="810315"/>
              <a:chOff x="4683723" y="2729587"/>
              <a:chExt cx="1598584" cy="810315"/>
            </a:xfrm>
          </p:grpSpPr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5170755" y="2999692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683723" y="2729587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5657787" y="2729587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모서리가 둥근 직사각형 38"/>
            <p:cNvSpPr/>
            <p:nvPr/>
          </p:nvSpPr>
          <p:spPr>
            <a:xfrm>
              <a:off x="6448795" y="2224613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8349503" y="2200544"/>
              <a:ext cx="1800000" cy="180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 rot="5400000">
              <a:off x="6827418" y="2854509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 rot="5400000">
              <a:off x="7097523" y="2367477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 rot="5400000">
              <a:off x="7097523" y="3341541"/>
              <a:ext cx="624520" cy="54021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 rot="16200000">
              <a:off x="9127527" y="2854507"/>
              <a:ext cx="624520" cy="540210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 rot="16200000">
              <a:off x="8857422" y="3341539"/>
              <a:ext cx="624520" cy="540210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 rot="16200000">
              <a:off x="8857422" y="2367475"/>
              <a:ext cx="624520" cy="540210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62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766" y="914400"/>
            <a:ext cx="1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Berlin Sans FB Demi" panose="020E0802020502020306" pitchFamily="34" charset="0"/>
              </a:rPr>
              <a:t>4 Block</a:t>
            </a:r>
            <a:endParaRPr lang="ko-KR" altLang="en-US" sz="3200" dirty="0">
              <a:latin typeface="Berlin Sans FB Demi" panose="020E08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4723" y="914400"/>
            <a:ext cx="8019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N</a:t>
            </a:r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개의 </a:t>
            </a:r>
            <a:r>
              <a:rPr lang="ko-KR" altLang="en-US" sz="4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정육각형이</a:t>
            </a:r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있다</a:t>
            </a:r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정육각형들로 만들 수 있는</a:t>
            </a:r>
            <a:endParaRPr lang="en-US" altLang="ko-KR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도형의 개수를 구하여라</a:t>
            </a:r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회전이나 대칭에 의해</a:t>
            </a:r>
            <a:endParaRPr lang="en-US" altLang="ko-KR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같은 도형이 되더라도</a:t>
            </a:r>
            <a:endParaRPr lang="en-US" altLang="ko-KR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다른 도형으로 취급한다</a:t>
            </a:r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.)</a:t>
            </a:r>
            <a:endParaRPr lang="ko-KR" alt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46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>
            <a:grpSpLocks noChangeAspect="1"/>
          </p:cNvGrpSpPr>
          <p:nvPr/>
        </p:nvGrpSpPr>
        <p:grpSpPr>
          <a:xfrm>
            <a:off x="2537504" y="416720"/>
            <a:ext cx="663206" cy="932400"/>
            <a:chOff x="3375608" y="1007175"/>
            <a:chExt cx="1978394" cy="2781421"/>
          </a:xfrm>
          <a:solidFill>
            <a:srgbClr val="FFFF00"/>
          </a:solidFill>
        </p:grpSpPr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3375608" y="100717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3375608" y="151288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3375608" y="201860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3375608" y="252431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3375608" y="303002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3839513" y="126003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4303418" y="101880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767323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3841553" y="327125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4307672" y="304165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4769363" y="328288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3841790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4305632" y="204767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4767323" y="2288904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>
            <a:grpSpLocks noChangeAspect="1"/>
          </p:cNvGrpSpPr>
          <p:nvPr/>
        </p:nvGrpSpPr>
        <p:grpSpPr>
          <a:xfrm>
            <a:off x="1524683" y="416720"/>
            <a:ext cx="852952" cy="968400"/>
            <a:chOff x="7408399" y="1018806"/>
            <a:chExt cx="2449835" cy="2781422"/>
          </a:xfrm>
          <a:solidFill>
            <a:srgbClr val="0070C0"/>
          </a:solidFill>
        </p:grpSpPr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8340997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8340997" y="17773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8340997" y="228308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8340997" y="278880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8340997" y="329451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8807296" y="101880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9273595" y="127166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7874698" y="152276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7408399" y="126991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335635" y="412820"/>
            <a:ext cx="1010311" cy="932400"/>
            <a:chOff x="4940160" y="368680"/>
            <a:chExt cx="3655200" cy="3373326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940160" y="36868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940160" y="1043346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940160" y="1718011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40160" y="2392675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940160" y="306734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5614560" y="706012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6331614" y="1032975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7048668" y="695642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7723068" y="36868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7723068" y="1043346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7723068" y="1718011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7723068" y="2392675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7723068" y="306734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331917" y="1707640"/>
              <a:ext cx="872292" cy="67466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1770722">
            <a:off x="1027635" y="1658040"/>
            <a:ext cx="2700000" cy="3358846"/>
            <a:chOff x="6021137" y="2439743"/>
            <a:chExt cx="2700000" cy="335884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6471138" y="2560320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3600000" flipV="1">
              <a:off x="7821137" y="3339743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7200000" flipV="1">
              <a:off x="7821137" y="4898589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 rot="10800000">
              <a:off x="6021137" y="2439743"/>
              <a:ext cx="2249999" cy="3358846"/>
              <a:chOff x="4221139" y="2915700"/>
              <a:chExt cx="2249999" cy="3358846"/>
            </a:xfrm>
          </p:grpSpPr>
          <p:cxnSp>
            <p:nvCxnSpPr>
              <p:cNvPr id="92" name="직선 연결선 91"/>
              <p:cNvCxnSpPr/>
              <p:nvPr/>
            </p:nvCxnSpPr>
            <p:spPr>
              <a:xfrm flipV="1">
                <a:off x="4221139" y="303627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3600000" flipV="1">
                <a:off x="5571138" y="381570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rot="7200000" flipV="1">
                <a:off x="5571138" y="5374546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1882404" y="3986400"/>
            <a:ext cx="990461" cy="502060"/>
            <a:chOff x="4689969" y="4941839"/>
            <a:chExt cx="1598584" cy="810315"/>
          </a:xfrm>
        </p:grpSpPr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>
            <a:grpSpLocks noChangeAspect="1"/>
          </p:cNvGrpSpPr>
          <p:nvPr/>
        </p:nvGrpSpPr>
        <p:grpSpPr>
          <a:xfrm rot="10800000">
            <a:off x="1882403" y="2241437"/>
            <a:ext cx="990461" cy="502060"/>
            <a:chOff x="4689969" y="4941839"/>
            <a:chExt cx="1598584" cy="810315"/>
          </a:xfrm>
          <a:solidFill>
            <a:srgbClr val="00B050">
              <a:alpha val="48000"/>
            </a:srgbClr>
          </a:solidFill>
        </p:grpSpPr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 rot="1770722">
            <a:off x="4704509" y="1711474"/>
            <a:ext cx="2700000" cy="3358846"/>
            <a:chOff x="6021137" y="2439743"/>
            <a:chExt cx="2700000" cy="3358846"/>
          </a:xfrm>
        </p:grpSpPr>
        <p:cxnSp>
          <p:nvCxnSpPr>
            <p:cNvPr id="106" name="직선 연결선 105"/>
            <p:cNvCxnSpPr/>
            <p:nvPr/>
          </p:nvCxnSpPr>
          <p:spPr>
            <a:xfrm flipV="1">
              <a:off x="6471138" y="2560320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3600000" flipV="1">
              <a:off x="7821137" y="3339743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7200000" flipV="1">
              <a:off x="7821137" y="4898589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 rot="10800000">
              <a:off x="6021137" y="2439743"/>
              <a:ext cx="2249999" cy="3358846"/>
              <a:chOff x="4221139" y="2915700"/>
              <a:chExt cx="2249999" cy="3358846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 flipV="1">
                <a:off x="4221139" y="303627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rot="3600000" flipV="1">
                <a:off x="5571138" y="381570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7200000" flipV="1">
                <a:off x="5571138" y="5374546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559278" y="4039834"/>
            <a:ext cx="990461" cy="502060"/>
            <a:chOff x="4689969" y="4941839"/>
            <a:chExt cx="1598584" cy="810315"/>
          </a:xfrm>
          <a:solidFill>
            <a:srgbClr val="FF0000"/>
          </a:solidFill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>
            <a:grpSpLocks noChangeAspect="1"/>
          </p:cNvGrpSpPr>
          <p:nvPr/>
        </p:nvGrpSpPr>
        <p:grpSpPr>
          <a:xfrm rot="7200000">
            <a:off x="4806952" y="2712157"/>
            <a:ext cx="990461" cy="502060"/>
            <a:chOff x="4689969" y="4941839"/>
            <a:chExt cx="1598584" cy="810315"/>
          </a:xfrm>
          <a:solidFill>
            <a:srgbClr val="FF0000">
              <a:alpha val="50000"/>
            </a:srgbClr>
          </a:solidFill>
        </p:grpSpPr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>
            <a:grpSpLocks noChangeAspect="1"/>
          </p:cNvGrpSpPr>
          <p:nvPr/>
        </p:nvGrpSpPr>
        <p:grpSpPr>
          <a:xfrm rot="14400000">
            <a:off x="6373933" y="2717661"/>
            <a:ext cx="990461" cy="502060"/>
            <a:chOff x="4689969" y="4941839"/>
            <a:chExt cx="1598584" cy="810315"/>
          </a:xfrm>
          <a:solidFill>
            <a:srgbClr val="FF0000">
              <a:alpha val="50000"/>
            </a:srgbClr>
          </a:solidFill>
        </p:grpSpPr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 rot="1770722">
            <a:off x="8442344" y="1656164"/>
            <a:ext cx="2700000" cy="3358846"/>
            <a:chOff x="6021137" y="2439743"/>
            <a:chExt cx="2700000" cy="3358846"/>
          </a:xfrm>
        </p:grpSpPr>
        <p:cxnSp>
          <p:nvCxnSpPr>
            <p:cNvPr id="126" name="직선 연결선 125"/>
            <p:cNvCxnSpPr/>
            <p:nvPr/>
          </p:nvCxnSpPr>
          <p:spPr>
            <a:xfrm flipV="1">
              <a:off x="6471138" y="2560320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3600000" flipV="1">
              <a:off x="7821137" y="3339743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7200000" flipV="1">
              <a:off x="7821137" y="4898589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/>
            <p:cNvGrpSpPr/>
            <p:nvPr/>
          </p:nvGrpSpPr>
          <p:grpSpPr>
            <a:xfrm rot="10800000">
              <a:off x="6021137" y="2439743"/>
              <a:ext cx="2249999" cy="3358846"/>
              <a:chOff x="4221139" y="2915700"/>
              <a:chExt cx="2249999" cy="3358846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 flipV="1">
                <a:off x="4221139" y="303627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3600000" flipV="1">
                <a:off x="5571138" y="381570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7200000" flipV="1">
                <a:off x="5571138" y="5374546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9488591" y="4153753"/>
            <a:ext cx="668820" cy="339022"/>
            <a:chOff x="4689969" y="4941839"/>
            <a:chExt cx="1598584" cy="810315"/>
          </a:xfrm>
          <a:solidFill>
            <a:srgbClr val="FFFF00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육각형 134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>
            <a:grpSpLocks noChangeAspect="1"/>
          </p:cNvGrpSpPr>
          <p:nvPr/>
        </p:nvGrpSpPr>
        <p:grpSpPr>
          <a:xfrm rot="3600000">
            <a:off x="8549314" y="3731507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46" name="육각형 145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육각형 146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육각형 147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>
            <a:grpSpLocks noChangeAspect="1"/>
          </p:cNvGrpSpPr>
          <p:nvPr/>
        </p:nvGrpSpPr>
        <p:grpSpPr>
          <a:xfrm rot="7200000">
            <a:off x="8523670" y="2551225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51" name="육각형 150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육각형 151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육각형 152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>
            <a:grpSpLocks noChangeAspect="1"/>
          </p:cNvGrpSpPr>
          <p:nvPr/>
        </p:nvGrpSpPr>
        <p:grpSpPr>
          <a:xfrm rot="10800000">
            <a:off x="9448732" y="2034308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55" name="육각형 154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육각형 155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육각형 156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4400000">
            <a:off x="10467947" y="2568563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육각형 159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육각형 160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>
            <a:grpSpLocks noChangeAspect="1"/>
          </p:cNvGrpSpPr>
          <p:nvPr/>
        </p:nvGrpSpPr>
        <p:grpSpPr>
          <a:xfrm rot="18000000">
            <a:off x="10480319" y="3704955"/>
            <a:ext cx="668820" cy="339022"/>
            <a:chOff x="4689969" y="4941839"/>
            <a:chExt cx="1598584" cy="810315"/>
          </a:xfrm>
          <a:solidFill>
            <a:srgbClr val="FFFF00">
              <a:alpha val="50000"/>
            </a:srgbClr>
          </a:solidFill>
        </p:grpSpPr>
        <p:sp>
          <p:nvSpPr>
            <p:cNvPr id="163" name="육각형 162"/>
            <p:cNvSpPr>
              <a:spLocks noChangeAspect="1"/>
            </p:cNvSpPr>
            <p:nvPr/>
          </p:nvSpPr>
          <p:spPr>
            <a:xfrm>
              <a:off x="5177001" y="5211944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4689969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육각형 164"/>
            <p:cNvSpPr>
              <a:spLocks noChangeAspect="1"/>
            </p:cNvSpPr>
            <p:nvPr/>
          </p:nvSpPr>
          <p:spPr>
            <a:xfrm>
              <a:off x="5664033" y="4941839"/>
              <a:ext cx="624520" cy="54021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698847" y="5366017"/>
            <a:ext cx="11114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Berlin Sans FB Demi" panose="020E0802020502020306" pitchFamily="34" charset="0"/>
              </a:rPr>
              <a:t>2-Reflection		 3-Reflection	   6-Reflection</a:t>
            </a:r>
          </a:p>
        </p:txBody>
      </p:sp>
    </p:spTree>
    <p:extLst>
      <p:ext uri="{BB962C8B-B14F-4D97-AF65-F5344CB8AC3E}">
        <p14:creationId xmlns:p14="http://schemas.microsoft.com/office/powerpoint/2010/main" val="1305510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직사각형 554"/>
          <p:cNvSpPr/>
          <p:nvPr/>
        </p:nvSpPr>
        <p:spPr>
          <a:xfrm>
            <a:off x="7182853" y="168442"/>
            <a:ext cx="3561346" cy="454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10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7182852" y="622800"/>
            <a:ext cx="3561347" cy="234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모서리가 둥근 직사각형 556"/>
          <p:cNvSpPr/>
          <p:nvPr/>
        </p:nvSpPr>
        <p:spPr>
          <a:xfrm>
            <a:off x="7268553" y="1135279"/>
            <a:ext cx="1440000" cy="14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모서리가 둥근 직사각형 557"/>
          <p:cNvSpPr/>
          <p:nvPr/>
        </p:nvSpPr>
        <p:spPr>
          <a:xfrm>
            <a:off x="8762214" y="1675279"/>
            <a:ext cx="900000" cy="90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모서리가 둥근 직사각형 558"/>
          <p:cNvSpPr/>
          <p:nvPr/>
        </p:nvSpPr>
        <p:spPr>
          <a:xfrm>
            <a:off x="9737910" y="1675279"/>
            <a:ext cx="900000" cy="90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4" name="육각형 563"/>
          <p:cNvSpPr>
            <a:spLocks noChangeAspect="1"/>
          </p:cNvSpPr>
          <p:nvPr/>
        </p:nvSpPr>
        <p:spPr>
          <a:xfrm>
            <a:off x="7755999" y="1398125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5" name="육각형 564"/>
          <p:cNvSpPr>
            <a:spLocks noChangeAspect="1"/>
          </p:cNvSpPr>
          <p:nvPr/>
        </p:nvSpPr>
        <p:spPr>
          <a:xfrm>
            <a:off x="8145433" y="1179667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6" name="육각형 565"/>
          <p:cNvSpPr>
            <a:spLocks noChangeAspect="1"/>
          </p:cNvSpPr>
          <p:nvPr/>
        </p:nvSpPr>
        <p:spPr>
          <a:xfrm>
            <a:off x="7361141" y="1616583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7" name="육각형 566"/>
          <p:cNvSpPr>
            <a:spLocks noChangeAspect="1"/>
          </p:cNvSpPr>
          <p:nvPr/>
        </p:nvSpPr>
        <p:spPr>
          <a:xfrm>
            <a:off x="7361140" y="2053499"/>
            <a:ext cx="505105" cy="43691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8" name="육각형 567"/>
          <p:cNvSpPr>
            <a:spLocks noChangeAspect="1"/>
          </p:cNvSpPr>
          <p:nvPr/>
        </p:nvSpPr>
        <p:spPr>
          <a:xfrm>
            <a:off x="8991377" y="2052143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9" name="육각형 568"/>
          <p:cNvSpPr>
            <a:spLocks noChangeAspect="1"/>
          </p:cNvSpPr>
          <p:nvPr/>
        </p:nvSpPr>
        <p:spPr>
          <a:xfrm>
            <a:off x="8786477" y="2159381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육각형 569"/>
          <p:cNvSpPr>
            <a:spLocks noChangeAspect="1"/>
          </p:cNvSpPr>
          <p:nvPr/>
        </p:nvSpPr>
        <p:spPr>
          <a:xfrm>
            <a:off x="9188806" y="1943321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육각형 570"/>
          <p:cNvSpPr>
            <a:spLocks noChangeAspect="1"/>
          </p:cNvSpPr>
          <p:nvPr/>
        </p:nvSpPr>
        <p:spPr>
          <a:xfrm>
            <a:off x="9386235" y="1841882"/>
            <a:ext cx="254747" cy="2203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육각형 571"/>
          <p:cNvSpPr>
            <a:spLocks noChangeAspect="1"/>
          </p:cNvSpPr>
          <p:nvPr/>
        </p:nvSpPr>
        <p:spPr>
          <a:xfrm>
            <a:off x="9852016" y="2088048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육각형 572"/>
          <p:cNvSpPr>
            <a:spLocks noChangeAspect="1"/>
          </p:cNvSpPr>
          <p:nvPr/>
        </p:nvSpPr>
        <p:spPr>
          <a:xfrm>
            <a:off x="10049445" y="2195914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육각형 573"/>
          <p:cNvSpPr>
            <a:spLocks noChangeAspect="1"/>
          </p:cNvSpPr>
          <p:nvPr/>
        </p:nvSpPr>
        <p:spPr>
          <a:xfrm>
            <a:off x="10049445" y="1979226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육각형 574"/>
          <p:cNvSpPr>
            <a:spLocks noChangeAspect="1"/>
          </p:cNvSpPr>
          <p:nvPr/>
        </p:nvSpPr>
        <p:spPr>
          <a:xfrm>
            <a:off x="10246874" y="1877787"/>
            <a:ext cx="254747" cy="2203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55150" y="346423"/>
            <a:ext cx="5422809" cy="5927324"/>
            <a:chOff x="855150" y="346423"/>
            <a:chExt cx="5422809" cy="5927324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 rot="10763059">
              <a:off x="5623728" y="43810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 rot="10763059">
              <a:off x="5427474" y="44914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 rot="10763059">
              <a:off x="5228892" y="43853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 rot="10763059">
              <a:off x="5032659" y="44976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 rot="10763059">
              <a:off x="4834058" y="438956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 rot="10763059">
              <a:off x="4637824" y="450186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 rot="10763059">
              <a:off x="5621360" y="41607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 rot="10763059">
              <a:off x="5425107" y="427113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 rot="10763059">
              <a:off x="5226526" y="41649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 rot="10763059">
              <a:off x="5030292" y="427727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 rot="10763059">
              <a:off x="4831690" y="41692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 rot="10763059">
              <a:off x="4635457" y="4281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 rot="10763059">
              <a:off x="5619014" y="39422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 rot="10763059">
              <a:off x="5422759" y="40526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 rot="10763059">
              <a:off x="5224177" y="39465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 rot="10763059">
              <a:off x="5027944" y="4058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 rot="10763059">
              <a:off x="4829343" y="39507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 rot="10763059">
              <a:off x="4633109" y="40630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 rot="10763059">
              <a:off x="5616665" y="372384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 rot="10763059">
              <a:off x="5420412" y="383424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 rot="10763059">
              <a:off x="5221831" y="37280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 rot="10763059">
              <a:off x="5025597" y="38403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 rot="10763059">
              <a:off x="4826996" y="373233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 rot="10763059">
              <a:off x="4630761" y="38446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 rot="10763059">
              <a:off x="5614284" y="35022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 rot="10763059">
              <a:off x="5418030" y="361260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 rot="10763059">
              <a:off x="5219448" y="350645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 rot="10763059">
              <a:off x="5023216" y="36187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 rot="10763059">
              <a:off x="4824614" y="35106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 rot="10763059">
              <a:off x="4628380" y="3622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 rot="10763059">
              <a:off x="5611922" y="328241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 rot="10763059">
              <a:off x="5415668" y="33928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 rot="10763059">
              <a:off x="5217087" y="32866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 rot="10763059">
              <a:off x="5020854" y="33989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 rot="10763059">
              <a:off x="4822251" y="32908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 rot="10763059">
              <a:off x="4626018" y="34031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 rot="10763059">
              <a:off x="5609580" y="306450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 rot="10763059">
              <a:off x="5413326" y="31749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 rot="10763059">
              <a:off x="5214745" y="306875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 rot="10763059">
              <a:off x="5018511" y="318104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 rot="10763059">
              <a:off x="4819910" y="30729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 rot="10763059">
              <a:off x="4623676" y="31852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 rot="10763059">
              <a:off x="4439223" y="4393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 rot="10763059">
              <a:off x="4242969" y="450420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 rot="10763059">
              <a:off x="4044389" y="43980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 rot="10763059">
              <a:off x="3848154" y="45103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 rot="10763059">
              <a:off x="3649552" y="44022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 rot="10763059">
              <a:off x="3453319" y="45145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 rot="10763059">
              <a:off x="4436854" y="41734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 rot="10763059">
              <a:off x="4240601" y="42838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 rot="10763059">
              <a:off x="4042020" y="41777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 rot="10763059">
              <a:off x="3845786" y="42900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 rot="10763059">
              <a:off x="3647184" y="41819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 rot="10763059">
              <a:off x="3450951" y="4294246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 rot="10763059">
              <a:off x="4434508" y="39550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 rot="10763059">
              <a:off x="4238254" y="40654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 rot="10763059">
              <a:off x="4039672" y="395926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 rot="10763059">
              <a:off x="3843438" y="40715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 rot="10763059">
              <a:off x="3644837" y="39635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 rot="10763059">
              <a:off x="3448603" y="407580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 rot="10763059">
              <a:off x="4432160" y="373657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 rot="10763059">
              <a:off x="4235906" y="38469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 rot="10763059">
              <a:off x="4037325" y="37408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 rot="10763059">
              <a:off x="3841091" y="38531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 rot="10763059">
              <a:off x="3642490" y="37450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 rot="10763059">
              <a:off x="3446255" y="3857356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 rot="10763059">
              <a:off x="4429778" y="351494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 rot="10763059">
              <a:off x="4233524" y="362533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 rot="10763059">
              <a:off x="4034944" y="351918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 rot="10763059">
              <a:off x="3838710" y="363147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 rot="10763059">
              <a:off x="3640108" y="35234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 rot="10763059">
              <a:off x="3443874" y="363572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 rot="10763059">
              <a:off x="4427416" y="329514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 rot="10763059">
              <a:off x="4231163" y="340553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 rot="10763059">
              <a:off x="4032581" y="32993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 rot="10763059">
              <a:off x="3836348" y="341167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 rot="10763059">
              <a:off x="3637745" y="33036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 rot="10763059">
              <a:off x="3441512" y="34159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 rot="10763059">
              <a:off x="4425075" y="30772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 rot="10763059">
              <a:off x="4228820" y="318763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 rot="10763059">
              <a:off x="4030240" y="30814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 rot="10763059">
              <a:off x="3834006" y="31937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 rot="10763059">
              <a:off x="3635405" y="30857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 rot="10763059">
              <a:off x="3439170" y="3198016"/>
              <a:ext cx="254747" cy="220356"/>
            </a:xfrm>
            <a:prstGeom prst="hex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 rot="10763059">
              <a:off x="6020825" y="437735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 rot="10763059">
              <a:off x="5824590" y="44896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 rot="10763059">
              <a:off x="6018456" y="415701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 rot="10763059">
              <a:off x="5822223" y="426930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 rot="10763059">
              <a:off x="6016109" y="393856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 rot="10763059">
              <a:off x="5819875" y="405086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 rot="10763059">
              <a:off x="6013762" y="372012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 rot="10763059">
              <a:off x="5817528" y="3832415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 rot="10763059">
              <a:off x="6011380" y="349848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 rot="10763059">
              <a:off x="5815146" y="361078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 rot="10763059">
              <a:off x="6009018" y="327868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 rot="10763059">
              <a:off x="5812784" y="339097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 rot="10763059">
              <a:off x="6006676" y="306078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 rot="10763059">
              <a:off x="5810443" y="317307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 rot="10763059">
              <a:off x="5607233" y="28460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 rot="10763059">
              <a:off x="5410980" y="29564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 rot="10763059">
              <a:off x="5212397" y="28503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 rot="10763059">
              <a:off x="5016163" y="29625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 rot="10763059">
              <a:off x="4817562" y="28545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 rot="10763059">
              <a:off x="4621329" y="296684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 rot="10763059">
              <a:off x="5604865" y="26257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 rot="10763059">
              <a:off x="5408611" y="27361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 rot="10763059">
              <a:off x="5210031" y="26299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 rot="10763059">
              <a:off x="5013797" y="274225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 rot="10763059">
              <a:off x="4815194" y="26342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 rot="10763059">
              <a:off x="4618962" y="27464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 rot="10763059">
              <a:off x="5602518" y="24072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 rot="10763059">
              <a:off x="5406263" y="251766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 rot="10763059">
              <a:off x="5207683" y="2411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 rot="10763059">
              <a:off x="5011449" y="2523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 rot="10763059">
              <a:off x="4812847" y="241576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 rot="10763059">
              <a:off x="4616613" y="25280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 rot="10763059">
              <a:off x="5600170" y="2188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 rot="10763059">
              <a:off x="5403916" y="229922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 rot="10763059">
              <a:off x="5205334" y="21930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 rot="10763059">
              <a:off x="5009101" y="230536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 rot="10763059">
              <a:off x="4810500" y="21973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 rot="10763059">
              <a:off x="4614266" y="23096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 rot="10763059">
              <a:off x="5597788" y="19671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 rot="10763059">
              <a:off x="5401535" y="20775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 rot="10763059">
              <a:off x="5202953" y="19714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 rot="10763059">
              <a:off x="5006719" y="208372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 rot="10763059">
              <a:off x="4808118" y="197568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육각형 134"/>
            <p:cNvSpPr>
              <a:spLocks noChangeAspect="1"/>
            </p:cNvSpPr>
            <p:nvPr/>
          </p:nvSpPr>
          <p:spPr>
            <a:xfrm rot="10763059">
              <a:off x="4611885" y="20879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 rot="10763059">
              <a:off x="5595427" y="174739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 rot="10763059">
              <a:off x="5399173" y="185778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 rot="10763059">
              <a:off x="5200591" y="175163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 rot="10763059">
              <a:off x="5004357" y="186392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 rot="10763059">
              <a:off x="4805756" y="17558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 rot="10763059">
              <a:off x="4609523" y="18681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 rot="10763059">
              <a:off x="5593085" y="152948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육각형 142"/>
            <p:cNvSpPr>
              <a:spLocks noChangeAspect="1"/>
            </p:cNvSpPr>
            <p:nvPr/>
          </p:nvSpPr>
          <p:spPr>
            <a:xfrm rot="10763059">
              <a:off x="5396831" y="163988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육각형 143"/>
            <p:cNvSpPr>
              <a:spLocks noChangeAspect="1"/>
            </p:cNvSpPr>
            <p:nvPr/>
          </p:nvSpPr>
          <p:spPr>
            <a:xfrm rot="10763059">
              <a:off x="5198250" y="1533732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육각형 144"/>
            <p:cNvSpPr>
              <a:spLocks noChangeAspect="1"/>
            </p:cNvSpPr>
            <p:nvPr/>
          </p:nvSpPr>
          <p:spPr>
            <a:xfrm rot="10763059">
              <a:off x="5002016" y="16460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육각형 145"/>
            <p:cNvSpPr>
              <a:spLocks noChangeAspect="1"/>
            </p:cNvSpPr>
            <p:nvPr/>
          </p:nvSpPr>
          <p:spPr>
            <a:xfrm rot="10763059">
              <a:off x="4803414" y="15379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육각형 146"/>
            <p:cNvSpPr>
              <a:spLocks noChangeAspect="1"/>
            </p:cNvSpPr>
            <p:nvPr/>
          </p:nvSpPr>
          <p:spPr>
            <a:xfrm rot="10763059">
              <a:off x="4607181" y="16502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육각형 147"/>
            <p:cNvSpPr>
              <a:spLocks noChangeAspect="1"/>
            </p:cNvSpPr>
            <p:nvPr/>
          </p:nvSpPr>
          <p:spPr>
            <a:xfrm rot="10763059">
              <a:off x="4422727" y="28587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육각형 148"/>
            <p:cNvSpPr>
              <a:spLocks noChangeAspect="1"/>
            </p:cNvSpPr>
            <p:nvPr/>
          </p:nvSpPr>
          <p:spPr>
            <a:xfrm rot="10763059">
              <a:off x="4226474" y="29691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육각형 149"/>
            <p:cNvSpPr>
              <a:spLocks noChangeAspect="1"/>
            </p:cNvSpPr>
            <p:nvPr/>
          </p:nvSpPr>
          <p:spPr>
            <a:xfrm rot="10763059">
              <a:off x="4027891" y="2863034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육각형 150"/>
            <p:cNvSpPr>
              <a:spLocks noChangeAspect="1"/>
            </p:cNvSpPr>
            <p:nvPr/>
          </p:nvSpPr>
          <p:spPr>
            <a:xfrm rot="10763059">
              <a:off x="3831659" y="2975327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육각형 151"/>
            <p:cNvSpPr>
              <a:spLocks noChangeAspect="1"/>
            </p:cNvSpPr>
            <p:nvPr/>
          </p:nvSpPr>
          <p:spPr>
            <a:xfrm rot="10763059">
              <a:off x="3633056" y="28672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육각형 152"/>
            <p:cNvSpPr>
              <a:spLocks noChangeAspect="1"/>
            </p:cNvSpPr>
            <p:nvPr/>
          </p:nvSpPr>
          <p:spPr>
            <a:xfrm rot="10763059">
              <a:off x="3436823" y="2979570"/>
              <a:ext cx="254747" cy="22035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육각형 153"/>
            <p:cNvSpPr>
              <a:spLocks noChangeAspect="1"/>
            </p:cNvSpPr>
            <p:nvPr/>
          </p:nvSpPr>
          <p:spPr>
            <a:xfrm rot="10763059">
              <a:off x="4420359" y="2638448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육각형 154"/>
            <p:cNvSpPr>
              <a:spLocks noChangeAspect="1"/>
            </p:cNvSpPr>
            <p:nvPr/>
          </p:nvSpPr>
          <p:spPr>
            <a:xfrm rot="10763059">
              <a:off x="4224106" y="2748842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육각형 155"/>
            <p:cNvSpPr>
              <a:spLocks noChangeAspect="1"/>
            </p:cNvSpPr>
            <p:nvPr/>
          </p:nvSpPr>
          <p:spPr>
            <a:xfrm rot="10763059">
              <a:off x="4025525" y="26426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육각형 156"/>
            <p:cNvSpPr>
              <a:spLocks noChangeAspect="1"/>
            </p:cNvSpPr>
            <p:nvPr/>
          </p:nvSpPr>
          <p:spPr>
            <a:xfrm rot="10763059">
              <a:off x="3829291" y="27549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육각형 157"/>
            <p:cNvSpPr>
              <a:spLocks noChangeAspect="1"/>
            </p:cNvSpPr>
            <p:nvPr/>
          </p:nvSpPr>
          <p:spPr>
            <a:xfrm rot="10763059">
              <a:off x="3630689" y="26469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육각형 158"/>
            <p:cNvSpPr>
              <a:spLocks noChangeAspect="1"/>
            </p:cNvSpPr>
            <p:nvPr/>
          </p:nvSpPr>
          <p:spPr>
            <a:xfrm rot="10763059">
              <a:off x="3434456" y="275922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육각형 159"/>
            <p:cNvSpPr>
              <a:spLocks noChangeAspect="1"/>
            </p:cNvSpPr>
            <p:nvPr/>
          </p:nvSpPr>
          <p:spPr>
            <a:xfrm rot="10763059">
              <a:off x="4418013" y="242000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육각형 160"/>
            <p:cNvSpPr>
              <a:spLocks noChangeAspect="1"/>
            </p:cNvSpPr>
            <p:nvPr/>
          </p:nvSpPr>
          <p:spPr>
            <a:xfrm rot="10763059">
              <a:off x="4221758" y="25303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육각형 161"/>
            <p:cNvSpPr>
              <a:spLocks noChangeAspect="1"/>
            </p:cNvSpPr>
            <p:nvPr/>
          </p:nvSpPr>
          <p:spPr>
            <a:xfrm rot="10763059">
              <a:off x="4023177" y="242424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육각형 162"/>
            <p:cNvSpPr>
              <a:spLocks noChangeAspect="1"/>
            </p:cNvSpPr>
            <p:nvPr/>
          </p:nvSpPr>
          <p:spPr>
            <a:xfrm rot="10763059">
              <a:off x="3826943" y="25365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육각형 163"/>
            <p:cNvSpPr>
              <a:spLocks noChangeAspect="1"/>
            </p:cNvSpPr>
            <p:nvPr/>
          </p:nvSpPr>
          <p:spPr>
            <a:xfrm rot="10763059">
              <a:off x="3628342" y="24284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육각형 164"/>
            <p:cNvSpPr>
              <a:spLocks noChangeAspect="1"/>
            </p:cNvSpPr>
            <p:nvPr/>
          </p:nvSpPr>
          <p:spPr>
            <a:xfrm rot="10763059">
              <a:off x="3432108" y="2540782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육각형 165"/>
            <p:cNvSpPr>
              <a:spLocks noChangeAspect="1"/>
            </p:cNvSpPr>
            <p:nvPr/>
          </p:nvSpPr>
          <p:spPr>
            <a:xfrm rot="10763059">
              <a:off x="4415665" y="22015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육각형 166"/>
            <p:cNvSpPr>
              <a:spLocks noChangeAspect="1"/>
            </p:cNvSpPr>
            <p:nvPr/>
          </p:nvSpPr>
          <p:spPr>
            <a:xfrm rot="10763059">
              <a:off x="4219411" y="23119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육각형 167"/>
            <p:cNvSpPr>
              <a:spLocks noChangeAspect="1"/>
            </p:cNvSpPr>
            <p:nvPr/>
          </p:nvSpPr>
          <p:spPr>
            <a:xfrm rot="10763059">
              <a:off x="4020829" y="220580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 rot="10763059">
              <a:off x="3824596" y="23180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 rot="10763059">
              <a:off x="3625994" y="221004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 rot="10763059">
              <a:off x="3429760" y="232233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 rot="10763059">
              <a:off x="4413283" y="19799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 rot="10763059">
              <a:off x="4217029" y="20903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 rot="10763059">
              <a:off x="4018448" y="198416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 rot="10763059">
              <a:off x="3822215" y="20964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 rot="10763059">
              <a:off x="3623612" y="198840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 rot="10763059">
              <a:off x="3427379" y="2100701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육각형 177"/>
            <p:cNvSpPr>
              <a:spLocks noChangeAspect="1"/>
            </p:cNvSpPr>
            <p:nvPr/>
          </p:nvSpPr>
          <p:spPr>
            <a:xfrm rot="10763059">
              <a:off x="4410921" y="176012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육각형 178"/>
            <p:cNvSpPr>
              <a:spLocks noChangeAspect="1"/>
            </p:cNvSpPr>
            <p:nvPr/>
          </p:nvSpPr>
          <p:spPr>
            <a:xfrm rot="10763059">
              <a:off x="4214667" y="18705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육각형 179"/>
            <p:cNvSpPr>
              <a:spLocks noChangeAspect="1"/>
            </p:cNvSpPr>
            <p:nvPr/>
          </p:nvSpPr>
          <p:spPr>
            <a:xfrm rot="10763059">
              <a:off x="4016086" y="176436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육각형 180"/>
            <p:cNvSpPr>
              <a:spLocks noChangeAspect="1"/>
            </p:cNvSpPr>
            <p:nvPr/>
          </p:nvSpPr>
          <p:spPr>
            <a:xfrm rot="10763059">
              <a:off x="3819852" y="18766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육각형 181"/>
            <p:cNvSpPr>
              <a:spLocks noChangeAspect="1"/>
            </p:cNvSpPr>
            <p:nvPr/>
          </p:nvSpPr>
          <p:spPr>
            <a:xfrm rot="10763059">
              <a:off x="3621250" y="176860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육각형 182"/>
            <p:cNvSpPr>
              <a:spLocks noChangeAspect="1"/>
            </p:cNvSpPr>
            <p:nvPr/>
          </p:nvSpPr>
          <p:spPr>
            <a:xfrm rot="10763059">
              <a:off x="3425017" y="188090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육각형 183"/>
            <p:cNvSpPr>
              <a:spLocks noChangeAspect="1"/>
            </p:cNvSpPr>
            <p:nvPr/>
          </p:nvSpPr>
          <p:spPr>
            <a:xfrm rot="10763059">
              <a:off x="4408579" y="15422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육각형 184"/>
            <p:cNvSpPr>
              <a:spLocks noChangeAspect="1"/>
            </p:cNvSpPr>
            <p:nvPr/>
          </p:nvSpPr>
          <p:spPr>
            <a:xfrm rot="10763059">
              <a:off x="4212325" y="165261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육각형 185"/>
            <p:cNvSpPr>
              <a:spLocks noChangeAspect="1"/>
            </p:cNvSpPr>
            <p:nvPr/>
          </p:nvSpPr>
          <p:spPr>
            <a:xfrm rot="10763059">
              <a:off x="4013744" y="154646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육각형 186"/>
            <p:cNvSpPr>
              <a:spLocks noChangeAspect="1"/>
            </p:cNvSpPr>
            <p:nvPr/>
          </p:nvSpPr>
          <p:spPr>
            <a:xfrm rot="10763059">
              <a:off x="3817510" y="16587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/>
            <p:cNvSpPr>
              <a:spLocks noChangeAspect="1"/>
            </p:cNvSpPr>
            <p:nvPr/>
          </p:nvSpPr>
          <p:spPr>
            <a:xfrm rot="10763059">
              <a:off x="3618909" y="15507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/>
            <p:cNvSpPr>
              <a:spLocks noChangeAspect="1"/>
            </p:cNvSpPr>
            <p:nvPr/>
          </p:nvSpPr>
          <p:spPr>
            <a:xfrm rot="10763059">
              <a:off x="3422675" y="166299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육각형 189"/>
            <p:cNvSpPr>
              <a:spLocks noChangeAspect="1"/>
            </p:cNvSpPr>
            <p:nvPr/>
          </p:nvSpPr>
          <p:spPr>
            <a:xfrm rot="10763059">
              <a:off x="6004328" y="284233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육각형 190"/>
            <p:cNvSpPr>
              <a:spLocks noChangeAspect="1"/>
            </p:cNvSpPr>
            <p:nvPr/>
          </p:nvSpPr>
          <p:spPr>
            <a:xfrm rot="10763059">
              <a:off x="5808095" y="295463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육각형 191"/>
            <p:cNvSpPr>
              <a:spLocks noChangeAspect="1"/>
            </p:cNvSpPr>
            <p:nvPr/>
          </p:nvSpPr>
          <p:spPr>
            <a:xfrm rot="10763059">
              <a:off x="6001961" y="262199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육각형 192"/>
            <p:cNvSpPr>
              <a:spLocks noChangeAspect="1"/>
            </p:cNvSpPr>
            <p:nvPr/>
          </p:nvSpPr>
          <p:spPr>
            <a:xfrm rot="10763059">
              <a:off x="5805727" y="273428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육각형 193"/>
            <p:cNvSpPr>
              <a:spLocks noChangeAspect="1"/>
            </p:cNvSpPr>
            <p:nvPr/>
          </p:nvSpPr>
          <p:spPr>
            <a:xfrm rot="10763059">
              <a:off x="5999614" y="240354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육각형 194"/>
            <p:cNvSpPr>
              <a:spLocks noChangeAspect="1"/>
            </p:cNvSpPr>
            <p:nvPr/>
          </p:nvSpPr>
          <p:spPr>
            <a:xfrm rot="10763059">
              <a:off x="5803379" y="2515842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육각형 195"/>
            <p:cNvSpPr>
              <a:spLocks noChangeAspect="1"/>
            </p:cNvSpPr>
            <p:nvPr/>
          </p:nvSpPr>
          <p:spPr>
            <a:xfrm rot="10763059">
              <a:off x="5997266" y="2185104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육각형 196"/>
            <p:cNvSpPr>
              <a:spLocks noChangeAspect="1"/>
            </p:cNvSpPr>
            <p:nvPr/>
          </p:nvSpPr>
          <p:spPr>
            <a:xfrm rot="10763059">
              <a:off x="5801032" y="229739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육각형 197"/>
            <p:cNvSpPr>
              <a:spLocks noChangeAspect="1"/>
            </p:cNvSpPr>
            <p:nvPr/>
          </p:nvSpPr>
          <p:spPr>
            <a:xfrm rot="10763059">
              <a:off x="5994885" y="196346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육각형 198"/>
            <p:cNvSpPr>
              <a:spLocks noChangeAspect="1"/>
            </p:cNvSpPr>
            <p:nvPr/>
          </p:nvSpPr>
          <p:spPr>
            <a:xfrm rot="10763059">
              <a:off x="5798651" y="207576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육각형 199"/>
            <p:cNvSpPr>
              <a:spLocks noChangeAspect="1"/>
            </p:cNvSpPr>
            <p:nvPr/>
          </p:nvSpPr>
          <p:spPr>
            <a:xfrm rot="10763059">
              <a:off x="5992524" y="17436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육각형 200"/>
            <p:cNvSpPr>
              <a:spLocks noChangeAspect="1"/>
            </p:cNvSpPr>
            <p:nvPr/>
          </p:nvSpPr>
          <p:spPr>
            <a:xfrm rot="10763059">
              <a:off x="5796289" y="185596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육각형 201"/>
            <p:cNvSpPr>
              <a:spLocks noChangeAspect="1"/>
            </p:cNvSpPr>
            <p:nvPr/>
          </p:nvSpPr>
          <p:spPr>
            <a:xfrm rot="10763059">
              <a:off x="5793947" y="163805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육각형 202"/>
            <p:cNvSpPr>
              <a:spLocks noChangeAspect="1"/>
            </p:cNvSpPr>
            <p:nvPr/>
          </p:nvSpPr>
          <p:spPr>
            <a:xfrm rot="10763059">
              <a:off x="4843532" y="5271135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육각형 203"/>
            <p:cNvSpPr>
              <a:spLocks noChangeAspect="1"/>
            </p:cNvSpPr>
            <p:nvPr/>
          </p:nvSpPr>
          <p:spPr>
            <a:xfrm rot="10763059">
              <a:off x="4647298" y="5383429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육각형 204"/>
            <p:cNvSpPr>
              <a:spLocks noChangeAspect="1"/>
            </p:cNvSpPr>
            <p:nvPr/>
          </p:nvSpPr>
          <p:spPr>
            <a:xfrm rot="10763059">
              <a:off x="5235985" y="5045257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육각형 205"/>
            <p:cNvSpPr>
              <a:spLocks noChangeAspect="1"/>
            </p:cNvSpPr>
            <p:nvPr/>
          </p:nvSpPr>
          <p:spPr>
            <a:xfrm rot="10763059">
              <a:off x="5039751" y="515755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육각형 206"/>
            <p:cNvSpPr>
              <a:spLocks noChangeAspect="1"/>
            </p:cNvSpPr>
            <p:nvPr/>
          </p:nvSpPr>
          <p:spPr>
            <a:xfrm rot="10763059">
              <a:off x="4841149" y="5049500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육각형 207"/>
            <p:cNvSpPr>
              <a:spLocks noChangeAspect="1"/>
            </p:cNvSpPr>
            <p:nvPr/>
          </p:nvSpPr>
          <p:spPr>
            <a:xfrm rot="10763059">
              <a:off x="4644916" y="5161793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육각형 208"/>
            <p:cNvSpPr>
              <a:spLocks noChangeAspect="1"/>
            </p:cNvSpPr>
            <p:nvPr/>
          </p:nvSpPr>
          <p:spPr>
            <a:xfrm rot="10763059">
              <a:off x="5628458" y="4821214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육각형 209"/>
            <p:cNvSpPr>
              <a:spLocks noChangeAspect="1"/>
            </p:cNvSpPr>
            <p:nvPr/>
          </p:nvSpPr>
          <p:spPr>
            <a:xfrm rot="10763059">
              <a:off x="5432204" y="4931609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육각형 210"/>
            <p:cNvSpPr>
              <a:spLocks noChangeAspect="1"/>
            </p:cNvSpPr>
            <p:nvPr/>
          </p:nvSpPr>
          <p:spPr>
            <a:xfrm rot="10763059">
              <a:off x="5233622" y="482545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육각형 211"/>
            <p:cNvSpPr>
              <a:spLocks noChangeAspect="1"/>
            </p:cNvSpPr>
            <p:nvPr/>
          </p:nvSpPr>
          <p:spPr>
            <a:xfrm rot="10763059">
              <a:off x="5037390" y="493774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육각형 212"/>
            <p:cNvSpPr>
              <a:spLocks noChangeAspect="1"/>
            </p:cNvSpPr>
            <p:nvPr/>
          </p:nvSpPr>
          <p:spPr>
            <a:xfrm rot="10763059">
              <a:off x="4838788" y="48296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육각형 213"/>
            <p:cNvSpPr>
              <a:spLocks noChangeAspect="1"/>
            </p:cNvSpPr>
            <p:nvPr/>
          </p:nvSpPr>
          <p:spPr>
            <a:xfrm rot="10763059">
              <a:off x="4642553" y="4941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육각형 214"/>
            <p:cNvSpPr>
              <a:spLocks noChangeAspect="1"/>
            </p:cNvSpPr>
            <p:nvPr/>
          </p:nvSpPr>
          <p:spPr>
            <a:xfrm rot="10763059">
              <a:off x="5626117" y="4603311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육각형 215"/>
            <p:cNvSpPr>
              <a:spLocks noChangeAspect="1"/>
            </p:cNvSpPr>
            <p:nvPr/>
          </p:nvSpPr>
          <p:spPr>
            <a:xfrm rot="10763059">
              <a:off x="5429862" y="4713705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육각형 216"/>
            <p:cNvSpPr>
              <a:spLocks noChangeAspect="1"/>
            </p:cNvSpPr>
            <p:nvPr/>
          </p:nvSpPr>
          <p:spPr>
            <a:xfrm rot="10763059">
              <a:off x="5231282" y="460755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육각형 217"/>
            <p:cNvSpPr>
              <a:spLocks noChangeAspect="1"/>
            </p:cNvSpPr>
            <p:nvPr/>
          </p:nvSpPr>
          <p:spPr>
            <a:xfrm rot="10763059">
              <a:off x="5035048" y="471984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육각형 218"/>
            <p:cNvSpPr>
              <a:spLocks noChangeAspect="1"/>
            </p:cNvSpPr>
            <p:nvPr/>
          </p:nvSpPr>
          <p:spPr>
            <a:xfrm rot="10763059">
              <a:off x="4836446" y="461179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육각형 219"/>
            <p:cNvSpPr>
              <a:spLocks noChangeAspect="1"/>
            </p:cNvSpPr>
            <p:nvPr/>
          </p:nvSpPr>
          <p:spPr>
            <a:xfrm rot="10763059">
              <a:off x="4640212" y="47240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육각형 220"/>
            <p:cNvSpPr>
              <a:spLocks noChangeAspect="1"/>
            </p:cNvSpPr>
            <p:nvPr/>
          </p:nvSpPr>
          <p:spPr>
            <a:xfrm rot="10763059">
              <a:off x="3666088" y="594109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육각형 221"/>
            <p:cNvSpPr>
              <a:spLocks noChangeAspect="1"/>
            </p:cNvSpPr>
            <p:nvPr/>
          </p:nvSpPr>
          <p:spPr>
            <a:xfrm rot="10763059">
              <a:off x="3469855" y="60533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육각형 222"/>
            <p:cNvSpPr>
              <a:spLocks noChangeAspect="1"/>
            </p:cNvSpPr>
            <p:nvPr/>
          </p:nvSpPr>
          <p:spPr>
            <a:xfrm rot="10763059">
              <a:off x="4058556" y="571651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육각형 223"/>
            <p:cNvSpPr>
              <a:spLocks noChangeAspect="1"/>
            </p:cNvSpPr>
            <p:nvPr/>
          </p:nvSpPr>
          <p:spPr>
            <a:xfrm rot="10763059">
              <a:off x="3862323" y="5828805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육각형 224"/>
            <p:cNvSpPr>
              <a:spLocks noChangeAspect="1"/>
            </p:cNvSpPr>
            <p:nvPr/>
          </p:nvSpPr>
          <p:spPr>
            <a:xfrm rot="10763059">
              <a:off x="3663720" y="5720755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육각형 225"/>
            <p:cNvSpPr>
              <a:spLocks noChangeAspect="1"/>
            </p:cNvSpPr>
            <p:nvPr/>
          </p:nvSpPr>
          <p:spPr>
            <a:xfrm rot="10763059">
              <a:off x="3467488" y="58330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육각형 226"/>
            <p:cNvSpPr>
              <a:spLocks noChangeAspect="1"/>
            </p:cNvSpPr>
            <p:nvPr/>
          </p:nvSpPr>
          <p:spPr>
            <a:xfrm rot="10763059">
              <a:off x="4451043" y="5493824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육각형 227"/>
            <p:cNvSpPr>
              <a:spLocks noChangeAspect="1"/>
            </p:cNvSpPr>
            <p:nvPr/>
          </p:nvSpPr>
          <p:spPr>
            <a:xfrm rot="10763059">
              <a:off x="4254790" y="560422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육각형 228"/>
            <p:cNvSpPr>
              <a:spLocks noChangeAspect="1"/>
            </p:cNvSpPr>
            <p:nvPr/>
          </p:nvSpPr>
          <p:spPr>
            <a:xfrm rot="10763059">
              <a:off x="4056209" y="549806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육각형 229"/>
            <p:cNvSpPr>
              <a:spLocks noChangeAspect="1"/>
            </p:cNvSpPr>
            <p:nvPr/>
          </p:nvSpPr>
          <p:spPr>
            <a:xfrm rot="10763059">
              <a:off x="3859975" y="561036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육각형 230"/>
            <p:cNvSpPr>
              <a:spLocks noChangeAspect="1"/>
            </p:cNvSpPr>
            <p:nvPr/>
          </p:nvSpPr>
          <p:spPr>
            <a:xfrm rot="10763059">
              <a:off x="3661374" y="550230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육각형 231"/>
            <p:cNvSpPr>
              <a:spLocks noChangeAspect="1"/>
            </p:cNvSpPr>
            <p:nvPr/>
          </p:nvSpPr>
          <p:spPr>
            <a:xfrm rot="10763059">
              <a:off x="3465140" y="561460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육각형 232"/>
            <p:cNvSpPr>
              <a:spLocks noChangeAspect="1"/>
            </p:cNvSpPr>
            <p:nvPr/>
          </p:nvSpPr>
          <p:spPr>
            <a:xfrm rot="10763059">
              <a:off x="4448697" y="5275379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육각형 233"/>
            <p:cNvSpPr>
              <a:spLocks noChangeAspect="1"/>
            </p:cNvSpPr>
            <p:nvPr/>
          </p:nvSpPr>
          <p:spPr>
            <a:xfrm rot="10763059">
              <a:off x="4252442" y="538577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육각형 234"/>
            <p:cNvSpPr>
              <a:spLocks noChangeAspect="1"/>
            </p:cNvSpPr>
            <p:nvPr/>
          </p:nvSpPr>
          <p:spPr>
            <a:xfrm rot="10763059">
              <a:off x="4053861" y="52796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육각형 235"/>
            <p:cNvSpPr>
              <a:spLocks noChangeAspect="1"/>
            </p:cNvSpPr>
            <p:nvPr/>
          </p:nvSpPr>
          <p:spPr>
            <a:xfrm rot="10763059">
              <a:off x="3857627" y="539191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육각형 236"/>
            <p:cNvSpPr>
              <a:spLocks noChangeAspect="1"/>
            </p:cNvSpPr>
            <p:nvPr/>
          </p:nvSpPr>
          <p:spPr>
            <a:xfrm rot="10763059">
              <a:off x="3659026" y="528386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육각형 237"/>
            <p:cNvSpPr>
              <a:spLocks noChangeAspect="1"/>
            </p:cNvSpPr>
            <p:nvPr/>
          </p:nvSpPr>
          <p:spPr>
            <a:xfrm rot="10763059">
              <a:off x="3462792" y="53961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육각형 238"/>
            <p:cNvSpPr>
              <a:spLocks noChangeAspect="1"/>
            </p:cNvSpPr>
            <p:nvPr/>
          </p:nvSpPr>
          <p:spPr>
            <a:xfrm rot="10763059">
              <a:off x="4446314" y="5053744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육각형 239"/>
            <p:cNvSpPr>
              <a:spLocks noChangeAspect="1"/>
            </p:cNvSpPr>
            <p:nvPr/>
          </p:nvSpPr>
          <p:spPr>
            <a:xfrm rot="10763059">
              <a:off x="4250061" y="51641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육각형 240"/>
            <p:cNvSpPr>
              <a:spLocks noChangeAspect="1"/>
            </p:cNvSpPr>
            <p:nvPr/>
          </p:nvSpPr>
          <p:spPr>
            <a:xfrm rot="10763059">
              <a:off x="4051479" y="505798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육각형 241"/>
            <p:cNvSpPr>
              <a:spLocks noChangeAspect="1"/>
            </p:cNvSpPr>
            <p:nvPr/>
          </p:nvSpPr>
          <p:spPr>
            <a:xfrm rot="10763059">
              <a:off x="3855246" y="51702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육각형 242"/>
            <p:cNvSpPr>
              <a:spLocks noChangeAspect="1"/>
            </p:cNvSpPr>
            <p:nvPr/>
          </p:nvSpPr>
          <p:spPr>
            <a:xfrm rot="10763059">
              <a:off x="3656644" y="506223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육각형 243"/>
            <p:cNvSpPr>
              <a:spLocks noChangeAspect="1"/>
            </p:cNvSpPr>
            <p:nvPr/>
          </p:nvSpPr>
          <p:spPr>
            <a:xfrm rot="10763059">
              <a:off x="3460410" y="51745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육각형 244"/>
            <p:cNvSpPr>
              <a:spLocks noChangeAspect="1"/>
            </p:cNvSpPr>
            <p:nvPr/>
          </p:nvSpPr>
          <p:spPr>
            <a:xfrm rot="10763059">
              <a:off x="4443953" y="483394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육각형 245"/>
            <p:cNvSpPr>
              <a:spLocks noChangeAspect="1"/>
            </p:cNvSpPr>
            <p:nvPr/>
          </p:nvSpPr>
          <p:spPr>
            <a:xfrm rot="10763059">
              <a:off x="4247698" y="49443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육각형 246"/>
            <p:cNvSpPr>
              <a:spLocks noChangeAspect="1"/>
            </p:cNvSpPr>
            <p:nvPr/>
          </p:nvSpPr>
          <p:spPr>
            <a:xfrm rot="10763059">
              <a:off x="4049117" y="483818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육각형 247"/>
            <p:cNvSpPr>
              <a:spLocks noChangeAspect="1"/>
            </p:cNvSpPr>
            <p:nvPr/>
          </p:nvSpPr>
          <p:spPr>
            <a:xfrm rot="10763059">
              <a:off x="3852884" y="495047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/>
            <p:cNvSpPr>
              <a:spLocks noChangeAspect="1"/>
            </p:cNvSpPr>
            <p:nvPr/>
          </p:nvSpPr>
          <p:spPr>
            <a:xfrm rot="10763059">
              <a:off x="3654282" y="48424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/>
            <p:cNvSpPr>
              <a:spLocks noChangeAspect="1"/>
            </p:cNvSpPr>
            <p:nvPr/>
          </p:nvSpPr>
          <p:spPr>
            <a:xfrm rot="10763059">
              <a:off x="3458047" y="49547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육각형 250"/>
            <p:cNvSpPr>
              <a:spLocks noChangeAspect="1"/>
            </p:cNvSpPr>
            <p:nvPr/>
          </p:nvSpPr>
          <p:spPr>
            <a:xfrm rot="10763059">
              <a:off x="4441611" y="46160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육각형 251"/>
            <p:cNvSpPr>
              <a:spLocks noChangeAspect="1"/>
            </p:cNvSpPr>
            <p:nvPr/>
          </p:nvSpPr>
          <p:spPr>
            <a:xfrm rot="10763059">
              <a:off x="4245357" y="47264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육각형 252"/>
            <p:cNvSpPr>
              <a:spLocks noChangeAspect="1"/>
            </p:cNvSpPr>
            <p:nvPr/>
          </p:nvSpPr>
          <p:spPr>
            <a:xfrm rot="10763059">
              <a:off x="4046776" y="46202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육각형 253"/>
            <p:cNvSpPr>
              <a:spLocks noChangeAspect="1"/>
            </p:cNvSpPr>
            <p:nvPr/>
          </p:nvSpPr>
          <p:spPr>
            <a:xfrm rot="10763059">
              <a:off x="3850542" y="473257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육각형 254"/>
            <p:cNvSpPr>
              <a:spLocks noChangeAspect="1"/>
            </p:cNvSpPr>
            <p:nvPr/>
          </p:nvSpPr>
          <p:spPr>
            <a:xfrm rot="10763059">
              <a:off x="3651941" y="46245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육각형 255"/>
            <p:cNvSpPr>
              <a:spLocks noChangeAspect="1"/>
            </p:cNvSpPr>
            <p:nvPr/>
          </p:nvSpPr>
          <p:spPr>
            <a:xfrm rot="10763059">
              <a:off x="3455708" y="47368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육각형 256"/>
            <p:cNvSpPr>
              <a:spLocks noChangeAspect="1"/>
            </p:cNvSpPr>
            <p:nvPr/>
          </p:nvSpPr>
          <p:spPr>
            <a:xfrm rot="10763059">
              <a:off x="6023212" y="459958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육각형 257"/>
            <p:cNvSpPr>
              <a:spLocks noChangeAspect="1"/>
            </p:cNvSpPr>
            <p:nvPr/>
          </p:nvSpPr>
          <p:spPr>
            <a:xfrm rot="10763059">
              <a:off x="5826978" y="471187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육각형 258"/>
            <p:cNvSpPr>
              <a:spLocks noChangeAspect="1"/>
            </p:cNvSpPr>
            <p:nvPr/>
          </p:nvSpPr>
          <p:spPr>
            <a:xfrm rot="10763059">
              <a:off x="2067956" y="44192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육각형 259"/>
            <p:cNvSpPr>
              <a:spLocks noChangeAspect="1"/>
            </p:cNvSpPr>
            <p:nvPr/>
          </p:nvSpPr>
          <p:spPr>
            <a:xfrm rot="10763059">
              <a:off x="1871702" y="45296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육각형 260"/>
            <p:cNvSpPr>
              <a:spLocks noChangeAspect="1"/>
            </p:cNvSpPr>
            <p:nvPr/>
          </p:nvSpPr>
          <p:spPr>
            <a:xfrm rot="10763059">
              <a:off x="1673122" y="442353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육각형 261"/>
            <p:cNvSpPr>
              <a:spLocks noChangeAspect="1"/>
            </p:cNvSpPr>
            <p:nvPr/>
          </p:nvSpPr>
          <p:spPr>
            <a:xfrm rot="10763059">
              <a:off x="1476888" y="453582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육각형 262"/>
            <p:cNvSpPr>
              <a:spLocks noChangeAspect="1"/>
            </p:cNvSpPr>
            <p:nvPr/>
          </p:nvSpPr>
          <p:spPr>
            <a:xfrm rot="10763059">
              <a:off x="1278286" y="44277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육각형 263"/>
            <p:cNvSpPr>
              <a:spLocks noChangeAspect="1"/>
            </p:cNvSpPr>
            <p:nvPr/>
          </p:nvSpPr>
          <p:spPr>
            <a:xfrm rot="10763059">
              <a:off x="1082052" y="45400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/>
            <p:cNvSpPr>
              <a:spLocks noChangeAspect="1"/>
            </p:cNvSpPr>
            <p:nvPr/>
          </p:nvSpPr>
          <p:spPr>
            <a:xfrm rot="10763059">
              <a:off x="2065589" y="41989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육각형 265"/>
            <p:cNvSpPr>
              <a:spLocks noChangeAspect="1"/>
            </p:cNvSpPr>
            <p:nvPr/>
          </p:nvSpPr>
          <p:spPr>
            <a:xfrm rot="10763059">
              <a:off x="1869336" y="430934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육각형 266"/>
            <p:cNvSpPr>
              <a:spLocks noChangeAspect="1"/>
            </p:cNvSpPr>
            <p:nvPr/>
          </p:nvSpPr>
          <p:spPr>
            <a:xfrm rot="10763059">
              <a:off x="1670754" y="42031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육각형 267"/>
            <p:cNvSpPr>
              <a:spLocks noChangeAspect="1"/>
            </p:cNvSpPr>
            <p:nvPr/>
          </p:nvSpPr>
          <p:spPr>
            <a:xfrm rot="10763059">
              <a:off x="1474519" y="431548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육각형 268"/>
            <p:cNvSpPr>
              <a:spLocks noChangeAspect="1"/>
            </p:cNvSpPr>
            <p:nvPr/>
          </p:nvSpPr>
          <p:spPr>
            <a:xfrm rot="10763059">
              <a:off x="1275919" y="420743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육각형 269"/>
            <p:cNvSpPr>
              <a:spLocks noChangeAspect="1"/>
            </p:cNvSpPr>
            <p:nvPr/>
          </p:nvSpPr>
          <p:spPr>
            <a:xfrm rot="10763059">
              <a:off x="1079685" y="431972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육각형 270"/>
            <p:cNvSpPr>
              <a:spLocks noChangeAspect="1"/>
            </p:cNvSpPr>
            <p:nvPr/>
          </p:nvSpPr>
          <p:spPr>
            <a:xfrm rot="10763059">
              <a:off x="2063241" y="398050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육각형 271"/>
            <p:cNvSpPr>
              <a:spLocks noChangeAspect="1"/>
            </p:cNvSpPr>
            <p:nvPr/>
          </p:nvSpPr>
          <p:spPr>
            <a:xfrm rot="10763059">
              <a:off x="1866987" y="40908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육각형 272"/>
            <p:cNvSpPr>
              <a:spLocks noChangeAspect="1"/>
            </p:cNvSpPr>
            <p:nvPr/>
          </p:nvSpPr>
          <p:spPr>
            <a:xfrm rot="10763059">
              <a:off x="1668406" y="39847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육각형 273"/>
            <p:cNvSpPr>
              <a:spLocks noChangeAspect="1"/>
            </p:cNvSpPr>
            <p:nvPr/>
          </p:nvSpPr>
          <p:spPr>
            <a:xfrm rot="10763059">
              <a:off x="1472173" y="409704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육각형 274"/>
            <p:cNvSpPr>
              <a:spLocks noChangeAspect="1"/>
            </p:cNvSpPr>
            <p:nvPr/>
          </p:nvSpPr>
          <p:spPr>
            <a:xfrm rot="10763059">
              <a:off x="1273571" y="39889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육각형 275"/>
            <p:cNvSpPr>
              <a:spLocks noChangeAspect="1"/>
            </p:cNvSpPr>
            <p:nvPr/>
          </p:nvSpPr>
          <p:spPr>
            <a:xfrm rot="10763059">
              <a:off x="1077338" y="4101282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육각형 276"/>
            <p:cNvSpPr>
              <a:spLocks noChangeAspect="1"/>
            </p:cNvSpPr>
            <p:nvPr/>
          </p:nvSpPr>
          <p:spPr>
            <a:xfrm rot="10763059">
              <a:off x="2060894" y="37620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육각형 277"/>
            <p:cNvSpPr>
              <a:spLocks noChangeAspect="1"/>
            </p:cNvSpPr>
            <p:nvPr/>
          </p:nvSpPr>
          <p:spPr>
            <a:xfrm rot="10763059">
              <a:off x="1864639" y="38724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육각형 278"/>
            <p:cNvSpPr>
              <a:spLocks noChangeAspect="1"/>
            </p:cNvSpPr>
            <p:nvPr/>
          </p:nvSpPr>
          <p:spPr>
            <a:xfrm rot="10763059">
              <a:off x="1666059" y="376630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육각형 279"/>
            <p:cNvSpPr>
              <a:spLocks noChangeAspect="1"/>
            </p:cNvSpPr>
            <p:nvPr/>
          </p:nvSpPr>
          <p:spPr>
            <a:xfrm rot="10763059">
              <a:off x="1469825" y="387859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육각형 280"/>
            <p:cNvSpPr>
              <a:spLocks noChangeAspect="1"/>
            </p:cNvSpPr>
            <p:nvPr/>
          </p:nvSpPr>
          <p:spPr>
            <a:xfrm rot="10763059">
              <a:off x="1271223" y="377054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육각형 281"/>
            <p:cNvSpPr>
              <a:spLocks noChangeAspect="1"/>
            </p:cNvSpPr>
            <p:nvPr/>
          </p:nvSpPr>
          <p:spPr>
            <a:xfrm rot="10763059">
              <a:off x="1074990" y="3882837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육각형 282"/>
            <p:cNvSpPr>
              <a:spLocks noChangeAspect="1"/>
            </p:cNvSpPr>
            <p:nvPr/>
          </p:nvSpPr>
          <p:spPr>
            <a:xfrm rot="10763059">
              <a:off x="2058512" y="354042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육각형 283"/>
            <p:cNvSpPr>
              <a:spLocks noChangeAspect="1"/>
            </p:cNvSpPr>
            <p:nvPr/>
          </p:nvSpPr>
          <p:spPr>
            <a:xfrm rot="10763059">
              <a:off x="1862258" y="36508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육각형 284"/>
            <p:cNvSpPr>
              <a:spLocks noChangeAspect="1"/>
            </p:cNvSpPr>
            <p:nvPr/>
          </p:nvSpPr>
          <p:spPr>
            <a:xfrm rot="10763059">
              <a:off x="1663677" y="354466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육각형 285"/>
            <p:cNvSpPr>
              <a:spLocks noChangeAspect="1"/>
            </p:cNvSpPr>
            <p:nvPr/>
          </p:nvSpPr>
          <p:spPr>
            <a:xfrm rot="10763059">
              <a:off x="1467443" y="365695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육각형 286"/>
            <p:cNvSpPr>
              <a:spLocks noChangeAspect="1"/>
            </p:cNvSpPr>
            <p:nvPr/>
          </p:nvSpPr>
          <p:spPr>
            <a:xfrm rot="10763059">
              <a:off x="1268841" y="354890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육각형 287"/>
            <p:cNvSpPr>
              <a:spLocks noChangeAspect="1"/>
            </p:cNvSpPr>
            <p:nvPr/>
          </p:nvSpPr>
          <p:spPr>
            <a:xfrm rot="10763059">
              <a:off x="1072608" y="3661202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육각형 288"/>
            <p:cNvSpPr>
              <a:spLocks noChangeAspect="1"/>
            </p:cNvSpPr>
            <p:nvPr/>
          </p:nvSpPr>
          <p:spPr>
            <a:xfrm rot="10763059">
              <a:off x="2056151" y="332062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육각형 289"/>
            <p:cNvSpPr>
              <a:spLocks noChangeAspect="1"/>
            </p:cNvSpPr>
            <p:nvPr/>
          </p:nvSpPr>
          <p:spPr>
            <a:xfrm rot="10763059">
              <a:off x="1859896" y="34310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육각형 290"/>
            <p:cNvSpPr>
              <a:spLocks noChangeAspect="1"/>
            </p:cNvSpPr>
            <p:nvPr/>
          </p:nvSpPr>
          <p:spPr>
            <a:xfrm rot="10763059">
              <a:off x="1661315" y="332486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육각형 291"/>
            <p:cNvSpPr>
              <a:spLocks noChangeAspect="1"/>
            </p:cNvSpPr>
            <p:nvPr/>
          </p:nvSpPr>
          <p:spPr>
            <a:xfrm rot="10763059">
              <a:off x="1465082" y="343715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육각형 292"/>
            <p:cNvSpPr>
              <a:spLocks noChangeAspect="1"/>
            </p:cNvSpPr>
            <p:nvPr/>
          </p:nvSpPr>
          <p:spPr>
            <a:xfrm rot="10763059">
              <a:off x="1266480" y="332910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육각형 293"/>
            <p:cNvSpPr>
              <a:spLocks noChangeAspect="1"/>
            </p:cNvSpPr>
            <p:nvPr/>
          </p:nvSpPr>
          <p:spPr>
            <a:xfrm rot="10763059">
              <a:off x="1070246" y="344140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육각형 294"/>
            <p:cNvSpPr>
              <a:spLocks noChangeAspect="1"/>
            </p:cNvSpPr>
            <p:nvPr/>
          </p:nvSpPr>
          <p:spPr>
            <a:xfrm rot="10763059">
              <a:off x="2053809" y="31027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육각형 295"/>
            <p:cNvSpPr>
              <a:spLocks noChangeAspect="1"/>
            </p:cNvSpPr>
            <p:nvPr/>
          </p:nvSpPr>
          <p:spPr>
            <a:xfrm rot="10763059">
              <a:off x="1857555" y="32131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육각형 296"/>
            <p:cNvSpPr>
              <a:spLocks noChangeAspect="1"/>
            </p:cNvSpPr>
            <p:nvPr/>
          </p:nvSpPr>
          <p:spPr>
            <a:xfrm rot="10763059">
              <a:off x="1658973" y="310696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육각형 297"/>
            <p:cNvSpPr>
              <a:spLocks noChangeAspect="1"/>
            </p:cNvSpPr>
            <p:nvPr/>
          </p:nvSpPr>
          <p:spPr>
            <a:xfrm rot="10763059">
              <a:off x="1462739" y="32192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육각형 298"/>
            <p:cNvSpPr>
              <a:spLocks noChangeAspect="1"/>
            </p:cNvSpPr>
            <p:nvPr/>
          </p:nvSpPr>
          <p:spPr>
            <a:xfrm rot="10763059">
              <a:off x="1264139" y="311120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육각형 299"/>
            <p:cNvSpPr>
              <a:spLocks noChangeAspect="1"/>
            </p:cNvSpPr>
            <p:nvPr/>
          </p:nvSpPr>
          <p:spPr>
            <a:xfrm rot="10763059">
              <a:off x="1067904" y="322349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육각형 300"/>
            <p:cNvSpPr>
              <a:spLocks noChangeAspect="1"/>
            </p:cNvSpPr>
            <p:nvPr/>
          </p:nvSpPr>
          <p:spPr>
            <a:xfrm rot="10763059">
              <a:off x="883451" y="443202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육각형 301"/>
            <p:cNvSpPr>
              <a:spLocks noChangeAspect="1"/>
            </p:cNvSpPr>
            <p:nvPr/>
          </p:nvSpPr>
          <p:spPr>
            <a:xfrm rot="10763059">
              <a:off x="881083" y="4211679"/>
              <a:ext cx="254747" cy="220356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육각형 302"/>
            <p:cNvSpPr>
              <a:spLocks noChangeAspect="1"/>
            </p:cNvSpPr>
            <p:nvPr/>
          </p:nvSpPr>
          <p:spPr>
            <a:xfrm rot="10763059">
              <a:off x="878735" y="399323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육각형 303"/>
            <p:cNvSpPr>
              <a:spLocks noChangeAspect="1"/>
            </p:cNvSpPr>
            <p:nvPr/>
          </p:nvSpPr>
          <p:spPr>
            <a:xfrm rot="10763059">
              <a:off x="876388" y="377478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육각형 304"/>
            <p:cNvSpPr>
              <a:spLocks noChangeAspect="1"/>
            </p:cNvSpPr>
            <p:nvPr/>
          </p:nvSpPr>
          <p:spPr>
            <a:xfrm rot="10763059">
              <a:off x="874006" y="355315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육각형 305"/>
            <p:cNvSpPr>
              <a:spLocks noChangeAspect="1"/>
            </p:cNvSpPr>
            <p:nvPr/>
          </p:nvSpPr>
          <p:spPr>
            <a:xfrm rot="10763059">
              <a:off x="871645" y="333335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육각형 306"/>
            <p:cNvSpPr>
              <a:spLocks noChangeAspect="1"/>
            </p:cNvSpPr>
            <p:nvPr/>
          </p:nvSpPr>
          <p:spPr>
            <a:xfrm rot="10763059">
              <a:off x="869303" y="311544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육각형 307"/>
            <p:cNvSpPr>
              <a:spLocks noChangeAspect="1"/>
            </p:cNvSpPr>
            <p:nvPr/>
          </p:nvSpPr>
          <p:spPr>
            <a:xfrm rot="10763059">
              <a:off x="3254723" y="440708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육각형 308"/>
            <p:cNvSpPr>
              <a:spLocks noChangeAspect="1"/>
            </p:cNvSpPr>
            <p:nvPr/>
          </p:nvSpPr>
          <p:spPr>
            <a:xfrm rot="10763059">
              <a:off x="3058468" y="45174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육각형 309"/>
            <p:cNvSpPr>
              <a:spLocks noChangeAspect="1"/>
            </p:cNvSpPr>
            <p:nvPr/>
          </p:nvSpPr>
          <p:spPr>
            <a:xfrm rot="10763059">
              <a:off x="2859888" y="44113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육각형 310"/>
            <p:cNvSpPr>
              <a:spLocks noChangeAspect="1"/>
            </p:cNvSpPr>
            <p:nvPr/>
          </p:nvSpPr>
          <p:spPr>
            <a:xfrm rot="10763059">
              <a:off x="2663655" y="452361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육각형 311"/>
            <p:cNvSpPr>
              <a:spLocks noChangeAspect="1"/>
            </p:cNvSpPr>
            <p:nvPr/>
          </p:nvSpPr>
          <p:spPr>
            <a:xfrm rot="10763059">
              <a:off x="2465053" y="44155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육각형 312"/>
            <p:cNvSpPr>
              <a:spLocks noChangeAspect="1"/>
            </p:cNvSpPr>
            <p:nvPr/>
          </p:nvSpPr>
          <p:spPr>
            <a:xfrm rot="10763059">
              <a:off x="2268819" y="452786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육각형 313"/>
            <p:cNvSpPr>
              <a:spLocks noChangeAspect="1"/>
            </p:cNvSpPr>
            <p:nvPr/>
          </p:nvSpPr>
          <p:spPr>
            <a:xfrm rot="10763059">
              <a:off x="3252355" y="41867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육각형 314"/>
            <p:cNvSpPr>
              <a:spLocks noChangeAspect="1"/>
            </p:cNvSpPr>
            <p:nvPr/>
          </p:nvSpPr>
          <p:spPr>
            <a:xfrm rot="10763059">
              <a:off x="3056100" y="429713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육각형 315"/>
            <p:cNvSpPr>
              <a:spLocks noChangeAspect="1"/>
            </p:cNvSpPr>
            <p:nvPr/>
          </p:nvSpPr>
          <p:spPr>
            <a:xfrm rot="10763059">
              <a:off x="2857520" y="419098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육각형 316"/>
            <p:cNvSpPr>
              <a:spLocks noChangeAspect="1"/>
            </p:cNvSpPr>
            <p:nvPr/>
          </p:nvSpPr>
          <p:spPr>
            <a:xfrm rot="10763059">
              <a:off x="2661287" y="43032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육각형 317"/>
            <p:cNvSpPr>
              <a:spLocks noChangeAspect="1"/>
            </p:cNvSpPr>
            <p:nvPr/>
          </p:nvSpPr>
          <p:spPr>
            <a:xfrm rot="10763059">
              <a:off x="2462684" y="419522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육각형 318"/>
            <p:cNvSpPr>
              <a:spLocks noChangeAspect="1"/>
            </p:cNvSpPr>
            <p:nvPr/>
          </p:nvSpPr>
          <p:spPr>
            <a:xfrm rot="10763059">
              <a:off x="2266451" y="4307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육각형 319"/>
            <p:cNvSpPr>
              <a:spLocks noChangeAspect="1"/>
            </p:cNvSpPr>
            <p:nvPr/>
          </p:nvSpPr>
          <p:spPr>
            <a:xfrm rot="10763059">
              <a:off x="3250007" y="39682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육각형 320"/>
            <p:cNvSpPr>
              <a:spLocks noChangeAspect="1"/>
            </p:cNvSpPr>
            <p:nvPr/>
          </p:nvSpPr>
          <p:spPr>
            <a:xfrm rot="10763059">
              <a:off x="3053754" y="40786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/>
            <p:cNvSpPr>
              <a:spLocks noChangeAspect="1"/>
            </p:cNvSpPr>
            <p:nvPr/>
          </p:nvSpPr>
          <p:spPr>
            <a:xfrm rot="10763059">
              <a:off x="2855172" y="397253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/>
            <p:cNvSpPr>
              <a:spLocks noChangeAspect="1"/>
            </p:cNvSpPr>
            <p:nvPr/>
          </p:nvSpPr>
          <p:spPr>
            <a:xfrm rot="10763059">
              <a:off x="2658939" y="4084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육각형 323"/>
            <p:cNvSpPr>
              <a:spLocks noChangeAspect="1"/>
            </p:cNvSpPr>
            <p:nvPr/>
          </p:nvSpPr>
          <p:spPr>
            <a:xfrm rot="10763059">
              <a:off x="2460338" y="397677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육각형 324"/>
            <p:cNvSpPr>
              <a:spLocks noChangeAspect="1"/>
            </p:cNvSpPr>
            <p:nvPr/>
          </p:nvSpPr>
          <p:spPr>
            <a:xfrm rot="10763059">
              <a:off x="2264104" y="40890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육각형 325"/>
            <p:cNvSpPr>
              <a:spLocks noChangeAspect="1"/>
            </p:cNvSpPr>
            <p:nvPr/>
          </p:nvSpPr>
          <p:spPr>
            <a:xfrm rot="10763059">
              <a:off x="3247660" y="37498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육각형 326"/>
            <p:cNvSpPr>
              <a:spLocks noChangeAspect="1"/>
            </p:cNvSpPr>
            <p:nvPr/>
          </p:nvSpPr>
          <p:spPr>
            <a:xfrm rot="10763059">
              <a:off x="3051406" y="386024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육각형 327"/>
            <p:cNvSpPr>
              <a:spLocks noChangeAspect="1"/>
            </p:cNvSpPr>
            <p:nvPr/>
          </p:nvSpPr>
          <p:spPr>
            <a:xfrm rot="10763059">
              <a:off x="2852826" y="37540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육각형 328"/>
            <p:cNvSpPr>
              <a:spLocks noChangeAspect="1"/>
            </p:cNvSpPr>
            <p:nvPr/>
          </p:nvSpPr>
          <p:spPr>
            <a:xfrm rot="10763059">
              <a:off x="2656591" y="38663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육각형 329"/>
            <p:cNvSpPr>
              <a:spLocks noChangeAspect="1"/>
            </p:cNvSpPr>
            <p:nvPr/>
          </p:nvSpPr>
          <p:spPr>
            <a:xfrm rot="10763059">
              <a:off x="2457990" y="3758333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육각형 330"/>
            <p:cNvSpPr>
              <a:spLocks noChangeAspect="1"/>
            </p:cNvSpPr>
            <p:nvPr/>
          </p:nvSpPr>
          <p:spPr>
            <a:xfrm rot="10763059">
              <a:off x="2261756" y="38706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육각형 331"/>
            <p:cNvSpPr>
              <a:spLocks noChangeAspect="1"/>
            </p:cNvSpPr>
            <p:nvPr/>
          </p:nvSpPr>
          <p:spPr>
            <a:xfrm rot="10763059">
              <a:off x="3245278" y="35282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육각형 332"/>
            <p:cNvSpPr>
              <a:spLocks noChangeAspect="1"/>
            </p:cNvSpPr>
            <p:nvPr/>
          </p:nvSpPr>
          <p:spPr>
            <a:xfrm rot="10763059">
              <a:off x="3049025" y="36386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육각형 333"/>
            <p:cNvSpPr>
              <a:spLocks noChangeAspect="1"/>
            </p:cNvSpPr>
            <p:nvPr/>
          </p:nvSpPr>
          <p:spPr>
            <a:xfrm rot="10763059">
              <a:off x="2850443" y="353245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육각형 334"/>
            <p:cNvSpPr>
              <a:spLocks noChangeAspect="1"/>
            </p:cNvSpPr>
            <p:nvPr/>
          </p:nvSpPr>
          <p:spPr>
            <a:xfrm rot="10763059">
              <a:off x="2654210" y="3644748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육각형 335"/>
            <p:cNvSpPr>
              <a:spLocks noChangeAspect="1"/>
            </p:cNvSpPr>
            <p:nvPr/>
          </p:nvSpPr>
          <p:spPr>
            <a:xfrm rot="10763059">
              <a:off x="2455608" y="35366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/>
            <p:cNvSpPr>
              <a:spLocks noChangeAspect="1"/>
            </p:cNvSpPr>
            <p:nvPr/>
          </p:nvSpPr>
          <p:spPr>
            <a:xfrm rot="10763059">
              <a:off x="2259374" y="36489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육각형 337"/>
            <p:cNvSpPr>
              <a:spLocks noChangeAspect="1"/>
            </p:cNvSpPr>
            <p:nvPr/>
          </p:nvSpPr>
          <p:spPr>
            <a:xfrm rot="10763059">
              <a:off x="3242916" y="33084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육각형 338"/>
            <p:cNvSpPr>
              <a:spLocks noChangeAspect="1"/>
            </p:cNvSpPr>
            <p:nvPr/>
          </p:nvSpPr>
          <p:spPr>
            <a:xfrm rot="10763059">
              <a:off x="3046662" y="3418806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육각형 339"/>
            <p:cNvSpPr>
              <a:spLocks noChangeAspect="1"/>
            </p:cNvSpPr>
            <p:nvPr/>
          </p:nvSpPr>
          <p:spPr>
            <a:xfrm rot="10763059">
              <a:off x="2848081" y="331265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/>
            <p:cNvSpPr>
              <a:spLocks noChangeAspect="1"/>
            </p:cNvSpPr>
            <p:nvPr/>
          </p:nvSpPr>
          <p:spPr>
            <a:xfrm rot="10763059">
              <a:off x="2651848" y="34249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/>
            <p:cNvSpPr>
              <a:spLocks noChangeAspect="1"/>
            </p:cNvSpPr>
            <p:nvPr/>
          </p:nvSpPr>
          <p:spPr>
            <a:xfrm rot="10763059">
              <a:off x="2453246" y="33168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육각형 342"/>
            <p:cNvSpPr>
              <a:spLocks noChangeAspect="1"/>
            </p:cNvSpPr>
            <p:nvPr/>
          </p:nvSpPr>
          <p:spPr>
            <a:xfrm rot="10763059">
              <a:off x="2257012" y="34291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육각형 343"/>
            <p:cNvSpPr>
              <a:spLocks noChangeAspect="1"/>
            </p:cNvSpPr>
            <p:nvPr/>
          </p:nvSpPr>
          <p:spPr>
            <a:xfrm rot="10763059">
              <a:off x="3240576" y="3090507"/>
              <a:ext cx="254747" cy="22035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육각형 344"/>
            <p:cNvSpPr>
              <a:spLocks noChangeAspect="1"/>
            </p:cNvSpPr>
            <p:nvPr/>
          </p:nvSpPr>
          <p:spPr>
            <a:xfrm rot="10763059">
              <a:off x="3044320" y="32009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육각형 345"/>
            <p:cNvSpPr>
              <a:spLocks noChangeAspect="1"/>
            </p:cNvSpPr>
            <p:nvPr/>
          </p:nvSpPr>
          <p:spPr>
            <a:xfrm rot="10763059">
              <a:off x="2845740" y="30947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육각형 346"/>
            <p:cNvSpPr>
              <a:spLocks noChangeAspect="1"/>
            </p:cNvSpPr>
            <p:nvPr/>
          </p:nvSpPr>
          <p:spPr>
            <a:xfrm rot="10763059">
              <a:off x="2649506" y="320704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육각형 347"/>
            <p:cNvSpPr>
              <a:spLocks noChangeAspect="1"/>
            </p:cNvSpPr>
            <p:nvPr/>
          </p:nvSpPr>
          <p:spPr>
            <a:xfrm rot="10763059">
              <a:off x="2450905" y="3098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육각형 348"/>
            <p:cNvSpPr>
              <a:spLocks noChangeAspect="1"/>
            </p:cNvSpPr>
            <p:nvPr/>
          </p:nvSpPr>
          <p:spPr>
            <a:xfrm rot="10763059">
              <a:off x="2254670" y="32112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육각형 349"/>
            <p:cNvSpPr>
              <a:spLocks noChangeAspect="1"/>
            </p:cNvSpPr>
            <p:nvPr/>
          </p:nvSpPr>
          <p:spPr>
            <a:xfrm rot="10763059">
              <a:off x="2051460" y="28842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육각형 350"/>
            <p:cNvSpPr>
              <a:spLocks noChangeAspect="1"/>
            </p:cNvSpPr>
            <p:nvPr/>
          </p:nvSpPr>
          <p:spPr>
            <a:xfrm rot="10763059">
              <a:off x="1855207" y="299466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육각형 351"/>
            <p:cNvSpPr>
              <a:spLocks noChangeAspect="1"/>
            </p:cNvSpPr>
            <p:nvPr/>
          </p:nvSpPr>
          <p:spPr>
            <a:xfrm rot="10763059">
              <a:off x="1656626" y="28885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육각형 352"/>
            <p:cNvSpPr>
              <a:spLocks noChangeAspect="1"/>
            </p:cNvSpPr>
            <p:nvPr/>
          </p:nvSpPr>
          <p:spPr>
            <a:xfrm rot="10763059">
              <a:off x="1460393" y="3000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육각형 353"/>
            <p:cNvSpPr>
              <a:spLocks noChangeAspect="1"/>
            </p:cNvSpPr>
            <p:nvPr/>
          </p:nvSpPr>
          <p:spPr>
            <a:xfrm rot="10763059">
              <a:off x="1261791" y="289275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육각형 354"/>
            <p:cNvSpPr>
              <a:spLocks noChangeAspect="1"/>
            </p:cNvSpPr>
            <p:nvPr/>
          </p:nvSpPr>
          <p:spPr>
            <a:xfrm rot="10763059">
              <a:off x="1065557" y="300505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육각형 355"/>
            <p:cNvSpPr>
              <a:spLocks noChangeAspect="1"/>
            </p:cNvSpPr>
            <p:nvPr/>
          </p:nvSpPr>
          <p:spPr>
            <a:xfrm rot="10763059">
              <a:off x="2049094" y="266393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/>
            <p:cNvSpPr>
              <a:spLocks noChangeAspect="1"/>
            </p:cNvSpPr>
            <p:nvPr/>
          </p:nvSpPr>
          <p:spPr>
            <a:xfrm rot="10763059">
              <a:off x="1852839" y="27743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육각형 357"/>
            <p:cNvSpPr>
              <a:spLocks noChangeAspect="1"/>
            </p:cNvSpPr>
            <p:nvPr/>
          </p:nvSpPr>
          <p:spPr>
            <a:xfrm rot="10763059">
              <a:off x="1654259" y="26681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육각형 358"/>
            <p:cNvSpPr>
              <a:spLocks noChangeAspect="1"/>
            </p:cNvSpPr>
            <p:nvPr/>
          </p:nvSpPr>
          <p:spPr>
            <a:xfrm rot="10763059">
              <a:off x="1458025" y="278046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육각형 359"/>
            <p:cNvSpPr>
              <a:spLocks noChangeAspect="1"/>
            </p:cNvSpPr>
            <p:nvPr/>
          </p:nvSpPr>
          <p:spPr>
            <a:xfrm rot="10763059">
              <a:off x="1259423" y="26724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육각형 360"/>
            <p:cNvSpPr>
              <a:spLocks noChangeAspect="1"/>
            </p:cNvSpPr>
            <p:nvPr/>
          </p:nvSpPr>
          <p:spPr>
            <a:xfrm rot="10763059">
              <a:off x="1063189" y="278470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육각형 361"/>
            <p:cNvSpPr>
              <a:spLocks noChangeAspect="1"/>
            </p:cNvSpPr>
            <p:nvPr/>
          </p:nvSpPr>
          <p:spPr>
            <a:xfrm rot="10763059">
              <a:off x="2046746" y="24454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육각형 362"/>
            <p:cNvSpPr>
              <a:spLocks noChangeAspect="1"/>
            </p:cNvSpPr>
            <p:nvPr/>
          </p:nvSpPr>
          <p:spPr>
            <a:xfrm rot="10763059">
              <a:off x="1850491" y="255588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육각형 363"/>
            <p:cNvSpPr>
              <a:spLocks noChangeAspect="1"/>
            </p:cNvSpPr>
            <p:nvPr/>
          </p:nvSpPr>
          <p:spPr>
            <a:xfrm rot="10763059">
              <a:off x="1651911" y="24497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육각형 364"/>
            <p:cNvSpPr>
              <a:spLocks noChangeAspect="1"/>
            </p:cNvSpPr>
            <p:nvPr/>
          </p:nvSpPr>
          <p:spPr>
            <a:xfrm rot="10763059">
              <a:off x="1455677" y="25620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육각형 365"/>
            <p:cNvSpPr>
              <a:spLocks noChangeAspect="1"/>
            </p:cNvSpPr>
            <p:nvPr/>
          </p:nvSpPr>
          <p:spPr>
            <a:xfrm rot="10763059">
              <a:off x="1257076" y="245397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육각형 366"/>
            <p:cNvSpPr>
              <a:spLocks noChangeAspect="1"/>
            </p:cNvSpPr>
            <p:nvPr/>
          </p:nvSpPr>
          <p:spPr>
            <a:xfrm rot="10763059">
              <a:off x="1060842" y="2566263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육각형 367"/>
            <p:cNvSpPr>
              <a:spLocks noChangeAspect="1"/>
            </p:cNvSpPr>
            <p:nvPr/>
          </p:nvSpPr>
          <p:spPr>
            <a:xfrm rot="10763059">
              <a:off x="2044398" y="22270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육각형 368"/>
            <p:cNvSpPr>
              <a:spLocks noChangeAspect="1"/>
            </p:cNvSpPr>
            <p:nvPr/>
          </p:nvSpPr>
          <p:spPr>
            <a:xfrm rot="10763059">
              <a:off x="1848144" y="23374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육각형 369"/>
            <p:cNvSpPr>
              <a:spLocks noChangeAspect="1"/>
            </p:cNvSpPr>
            <p:nvPr/>
          </p:nvSpPr>
          <p:spPr>
            <a:xfrm rot="10763059">
              <a:off x="1649563" y="22312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육각형 370"/>
            <p:cNvSpPr>
              <a:spLocks noChangeAspect="1"/>
            </p:cNvSpPr>
            <p:nvPr/>
          </p:nvSpPr>
          <p:spPr>
            <a:xfrm rot="10763059">
              <a:off x="1453330" y="234357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육각형 371"/>
            <p:cNvSpPr>
              <a:spLocks noChangeAspect="1"/>
            </p:cNvSpPr>
            <p:nvPr/>
          </p:nvSpPr>
          <p:spPr>
            <a:xfrm rot="10763059">
              <a:off x="1254728" y="22355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육각형 372"/>
            <p:cNvSpPr>
              <a:spLocks noChangeAspect="1"/>
            </p:cNvSpPr>
            <p:nvPr/>
          </p:nvSpPr>
          <p:spPr>
            <a:xfrm rot="10763059">
              <a:off x="1058494" y="234781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육각형 373"/>
            <p:cNvSpPr>
              <a:spLocks noChangeAspect="1"/>
            </p:cNvSpPr>
            <p:nvPr/>
          </p:nvSpPr>
          <p:spPr>
            <a:xfrm rot="10763059">
              <a:off x="2042017" y="200540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육각형 374"/>
            <p:cNvSpPr>
              <a:spLocks noChangeAspect="1"/>
            </p:cNvSpPr>
            <p:nvPr/>
          </p:nvSpPr>
          <p:spPr>
            <a:xfrm rot="10763059">
              <a:off x="1845763" y="211579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육각형 375"/>
            <p:cNvSpPr>
              <a:spLocks noChangeAspect="1"/>
            </p:cNvSpPr>
            <p:nvPr/>
          </p:nvSpPr>
          <p:spPr>
            <a:xfrm rot="10763059">
              <a:off x="1647182" y="20096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육각형 376"/>
            <p:cNvSpPr>
              <a:spLocks noChangeAspect="1"/>
            </p:cNvSpPr>
            <p:nvPr/>
          </p:nvSpPr>
          <p:spPr>
            <a:xfrm rot="10763059">
              <a:off x="1450948" y="212194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육각형 377"/>
            <p:cNvSpPr>
              <a:spLocks noChangeAspect="1"/>
            </p:cNvSpPr>
            <p:nvPr/>
          </p:nvSpPr>
          <p:spPr>
            <a:xfrm rot="10763059">
              <a:off x="1252346" y="20138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육각형 378"/>
            <p:cNvSpPr>
              <a:spLocks noChangeAspect="1"/>
            </p:cNvSpPr>
            <p:nvPr/>
          </p:nvSpPr>
          <p:spPr>
            <a:xfrm rot="10763059">
              <a:off x="1056112" y="2126182"/>
              <a:ext cx="254747" cy="220356"/>
            </a:xfrm>
            <a:prstGeom prst="hex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육각형 379"/>
            <p:cNvSpPr>
              <a:spLocks noChangeAspect="1"/>
            </p:cNvSpPr>
            <p:nvPr/>
          </p:nvSpPr>
          <p:spPr>
            <a:xfrm rot="10763059">
              <a:off x="2039654" y="178560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육각형 380"/>
            <p:cNvSpPr>
              <a:spLocks noChangeAspect="1"/>
            </p:cNvSpPr>
            <p:nvPr/>
          </p:nvSpPr>
          <p:spPr>
            <a:xfrm rot="10763059">
              <a:off x="1843401" y="18959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육각형 381"/>
            <p:cNvSpPr>
              <a:spLocks noChangeAspect="1"/>
            </p:cNvSpPr>
            <p:nvPr/>
          </p:nvSpPr>
          <p:spPr>
            <a:xfrm rot="10763059">
              <a:off x="1644820" y="178984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육각형 382"/>
            <p:cNvSpPr>
              <a:spLocks noChangeAspect="1"/>
            </p:cNvSpPr>
            <p:nvPr/>
          </p:nvSpPr>
          <p:spPr>
            <a:xfrm rot="10763059">
              <a:off x="1448586" y="190213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육각형 383"/>
            <p:cNvSpPr>
              <a:spLocks noChangeAspect="1"/>
            </p:cNvSpPr>
            <p:nvPr/>
          </p:nvSpPr>
          <p:spPr>
            <a:xfrm rot="10763059">
              <a:off x="1249984" y="179408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육각형 384"/>
            <p:cNvSpPr>
              <a:spLocks noChangeAspect="1"/>
            </p:cNvSpPr>
            <p:nvPr/>
          </p:nvSpPr>
          <p:spPr>
            <a:xfrm rot="10763059">
              <a:off x="1053750" y="190638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육각형 385"/>
            <p:cNvSpPr>
              <a:spLocks noChangeAspect="1"/>
            </p:cNvSpPr>
            <p:nvPr/>
          </p:nvSpPr>
          <p:spPr>
            <a:xfrm rot="10763059">
              <a:off x="2037314" y="1567700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육각형 386"/>
            <p:cNvSpPr>
              <a:spLocks noChangeAspect="1"/>
            </p:cNvSpPr>
            <p:nvPr/>
          </p:nvSpPr>
          <p:spPr>
            <a:xfrm rot="10763059">
              <a:off x="1841060" y="167809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육각형 387"/>
            <p:cNvSpPr>
              <a:spLocks noChangeAspect="1"/>
            </p:cNvSpPr>
            <p:nvPr/>
          </p:nvSpPr>
          <p:spPr>
            <a:xfrm rot="10763059">
              <a:off x="1642478" y="157194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육각형 388"/>
            <p:cNvSpPr>
              <a:spLocks noChangeAspect="1"/>
            </p:cNvSpPr>
            <p:nvPr/>
          </p:nvSpPr>
          <p:spPr>
            <a:xfrm rot="10763059">
              <a:off x="1446244" y="1684235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육각형 389"/>
            <p:cNvSpPr>
              <a:spLocks noChangeAspect="1"/>
            </p:cNvSpPr>
            <p:nvPr/>
          </p:nvSpPr>
          <p:spPr>
            <a:xfrm rot="10763059">
              <a:off x="1247642" y="157618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육각형 390"/>
            <p:cNvSpPr>
              <a:spLocks noChangeAspect="1"/>
            </p:cNvSpPr>
            <p:nvPr/>
          </p:nvSpPr>
          <p:spPr>
            <a:xfrm rot="10763059">
              <a:off x="1051409" y="168847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육각형 391"/>
            <p:cNvSpPr>
              <a:spLocks noChangeAspect="1"/>
            </p:cNvSpPr>
            <p:nvPr/>
          </p:nvSpPr>
          <p:spPr>
            <a:xfrm rot="10763059">
              <a:off x="866955" y="2897002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육각형 392"/>
            <p:cNvSpPr>
              <a:spLocks noChangeAspect="1"/>
            </p:cNvSpPr>
            <p:nvPr/>
          </p:nvSpPr>
          <p:spPr>
            <a:xfrm rot="10763059">
              <a:off x="864588" y="267665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육각형 393"/>
            <p:cNvSpPr>
              <a:spLocks noChangeAspect="1"/>
            </p:cNvSpPr>
            <p:nvPr/>
          </p:nvSpPr>
          <p:spPr>
            <a:xfrm rot="10763059">
              <a:off x="862240" y="2458213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육각형 394"/>
            <p:cNvSpPr>
              <a:spLocks noChangeAspect="1"/>
            </p:cNvSpPr>
            <p:nvPr/>
          </p:nvSpPr>
          <p:spPr>
            <a:xfrm rot="10763059">
              <a:off x="859893" y="2239769"/>
              <a:ext cx="254747" cy="220356"/>
            </a:xfrm>
            <a:prstGeom prst="hex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육각형 395"/>
            <p:cNvSpPr>
              <a:spLocks noChangeAspect="1"/>
            </p:cNvSpPr>
            <p:nvPr/>
          </p:nvSpPr>
          <p:spPr>
            <a:xfrm rot="10763059">
              <a:off x="857511" y="2018133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육각형 396"/>
            <p:cNvSpPr>
              <a:spLocks noChangeAspect="1"/>
            </p:cNvSpPr>
            <p:nvPr/>
          </p:nvSpPr>
          <p:spPr>
            <a:xfrm rot="10763059">
              <a:off x="855150" y="179833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육각형 397"/>
            <p:cNvSpPr>
              <a:spLocks noChangeAspect="1"/>
            </p:cNvSpPr>
            <p:nvPr/>
          </p:nvSpPr>
          <p:spPr>
            <a:xfrm rot="10763059">
              <a:off x="3238227" y="28720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육각형 398"/>
            <p:cNvSpPr>
              <a:spLocks noChangeAspect="1"/>
            </p:cNvSpPr>
            <p:nvPr/>
          </p:nvSpPr>
          <p:spPr>
            <a:xfrm rot="10763059">
              <a:off x="3041973" y="2982457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육각형 399"/>
            <p:cNvSpPr>
              <a:spLocks noChangeAspect="1"/>
            </p:cNvSpPr>
            <p:nvPr/>
          </p:nvSpPr>
          <p:spPr>
            <a:xfrm rot="10763059">
              <a:off x="2843392" y="287630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육각형 400"/>
            <p:cNvSpPr>
              <a:spLocks noChangeAspect="1"/>
            </p:cNvSpPr>
            <p:nvPr/>
          </p:nvSpPr>
          <p:spPr>
            <a:xfrm rot="10763059">
              <a:off x="2647159" y="29885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육각형 401"/>
            <p:cNvSpPr>
              <a:spLocks noChangeAspect="1"/>
            </p:cNvSpPr>
            <p:nvPr/>
          </p:nvSpPr>
          <p:spPr>
            <a:xfrm rot="10763059">
              <a:off x="2448557" y="288054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육각형 402"/>
            <p:cNvSpPr>
              <a:spLocks noChangeAspect="1"/>
            </p:cNvSpPr>
            <p:nvPr/>
          </p:nvSpPr>
          <p:spPr>
            <a:xfrm rot="10763059">
              <a:off x="2252323" y="299284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육각형 403"/>
            <p:cNvSpPr>
              <a:spLocks noChangeAspect="1"/>
            </p:cNvSpPr>
            <p:nvPr/>
          </p:nvSpPr>
          <p:spPr>
            <a:xfrm rot="10763059">
              <a:off x="3235860" y="26517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육각형 404"/>
            <p:cNvSpPr>
              <a:spLocks noChangeAspect="1"/>
            </p:cNvSpPr>
            <p:nvPr/>
          </p:nvSpPr>
          <p:spPr>
            <a:xfrm rot="10763059">
              <a:off x="3039605" y="27621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육각형 405"/>
            <p:cNvSpPr>
              <a:spLocks noChangeAspect="1"/>
            </p:cNvSpPr>
            <p:nvPr/>
          </p:nvSpPr>
          <p:spPr>
            <a:xfrm rot="10763059">
              <a:off x="2841025" y="26559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육각형 406"/>
            <p:cNvSpPr>
              <a:spLocks noChangeAspect="1"/>
            </p:cNvSpPr>
            <p:nvPr/>
          </p:nvSpPr>
          <p:spPr>
            <a:xfrm rot="10763059">
              <a:off x="2644792" y="276825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육각형 407"/>
            <p:cNvSpPr>
              <a:spLocks noChangeAspect="1"/>
            </p:cNvSpPr>
            <p:nvPr/>
          </p:nvSpPr>
          <p:spPr>
            <a:xfrm rot="10763059">
              <a:off x="2446189" y="2660205"/>
              <a:ext cx="254747" cy="220356"/>
            </a:xfrm>
            <a:prstGeom prst="hexagon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육각형 408"/>
            <p:cNvSpPr>
              <a:spLocks noChangeAspect="1"/>
            </p:cNvSpPr>
            <p:nvPr/>
          </p:nvSpPr>
          <p:spPr>
            <a:xfrm rot="10763059">
              <a:off x="2249955" y="27724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육각형 409"/>
            <p:cNvSpPr>
              <a:spLocks noChangeAspect="1"/>
            </p:cNvSpPr>
            <p:nvPr/>
          </p:nvSpPr>
          <p:spPr>
            <a:xfrm rot="10763059">
              <a:off x="3233512" y="24332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육각형 410"/>
            <p:cNvSpPr>
              <a:spLocks noChangeAspect="1"/>
            </p:cNvSpPr>
            <p:nvPr/>
          </p:nvSpPr>
          <p:spPr>
            <a:xfrm rot="10763059">
              <a:off x="3037258" y="254366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육각형 411"/>
            <p:cNvSpPr>
              <a:spLocks noChangeAspect="1"/>
            </p:cNvSpPr>
            <p:nvPr/>
          </p:nvSpPr>
          <p:spPr>
            <a:xfrm rot="10763059">
              <a:off x="2838677" y="243751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육각형 412"/>
            <p:cNvSpPr>
              <a:spLocks noChangeAspect="1"/>
            </p:cNvSpPr>
            <p:nvPr/>
          </p:nvSpPr>
          <p:spPr>
            <a:xfrm rot="10763059">
              <a:off x="2642443" y="25498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육각형 413"/>
            <p:cNvSpPr>
              <a:spLocks noChangeAspect="1"/>
            </p:cNvSpPr>
            <p:nvPr/>
          </p:nvSpPr>
          <p:spPr>
            <a:xfrm rot="10763059">
              <a:off x="2443842" y="244175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육각형 414"/>
            <p:cNvSpPr>
              <a:spLocks noChangeAspect="1"/>
            </p:cNvSpPr>
            <p:nvPr/>
          </p:nvSpPr>
          <p:spPr>
            <a:xfrm rot="10763059">
              <a:off x="2247608" y="25540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육각형 415"/>
            <p:cNvSpPr>
              <a:spLocks noChangeAspect="1"/>
            </p:cNvSpPr>
            <p:nvPr/>
          </p:nvSpPr>
          <p:spPr>
            <a:xfrm rot="10763059">
              <a:off x="3231164" y="22148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육각형 416"/>
            <p:cNvSpPr>
              <a:spLocks noChangeAspect="1"/>
            </p:cNvSpPr>
            <p:nvPr/>
          </p:nvSpPr>
          <p:spPr>
            <a:xfrm rot="10763059">
              <a:off x="3034911" y="232522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육각형 417"/>
            <p:cNvSpPr>
              <a:spLocks noChangeAspect="1"/>
            </p:cNvSpPr>
            <p:nvPr/>
          </p:nvSpPr>
          <p:spPr>
            <a:xfrm rot="10763059">
              <a:off x="2836330" y="22190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육각형 418"/>
            <p:cNvSpPr>
              <a:spLocks noChangeAspect="1"/>
            </p:cNvSpPr>
            <p:nvPr/>
          </p:nvSpPr>
          <p:spPr>
            <a:xfrm rot="10763059">
              <a:off x="2640096" y="233136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육각형 419"/>
            <p:cNvSpPr>
              <a:spLocks noChangeAspect="1"/>
            </p:cNvSpPr>
            <p:nvPr/>
          </p:nvSpPr>
          <p:spPr>
            <a:xfrm rot="10763059">
              <a:off x="2441494" y="22233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육각형 420"/>
            <p:cNvSpPr>
              <a:spLocks noChangeAspect="1"/>
            </p:cNvSpPr>
            <p:nvPr/>
          </p:nvSpPr>
          <p:spPr>
            <a:xfrm rot="10763059">
              <a:off x="2245261" y="233560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육각형 421"/>
            <p:cNvSpPr>
              <a:spLocks noChangeAspect="1"/>
            </p:cNvSpPr>
            <p:nvPr/>
          </p:nvSpPr>
          <p:spPr>
            <a:xfrm rot="10763059">
              <a:off x="3228783" y="19931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육각형 422"/>
            <p:cNvSpPr>
              <a:spLocks noChangeAspect="1"/>
            </p:cNvSpPr>
            <p:nvPr/>
          </p:nvSpPr>
          <p:spPr>
            <a:xfrm rot="10763059">
              <a:off x="3032529" y="21035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육각형 423"/>
            <p:cNvSpPr>
              <a:spLocks noChangeAspect="1"/>
            </p:cNvSpPr>
            <p:nvPr/>
          </p:nvSpPr>
          <p:spPr>
            <a:xfrm rot="10763059">
              <a:off x="2833948" y="199743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육각형 424"/>
            <p:cNvSpPr>
              <a:spLocks noChangeAspect="1"/>
            </p:cNvSpPr>
            <p:nvPr/>
          </p:nvSpPr>
          <p:spPr>
            <a:xfrm rot="10763059">
              <a:off x="2637715" y="210972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육각형 425"/>
            <p:cNvSpPr>
              <a:spLocks noChangeAspect="1"/>
            </p:cNvSpPr>
            <p:nvPr/>
          </p:nvSpPr>
          <p:spPr>
            <a:xfrm rot="10763059">
              <a:off x="2439113" y="200167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육각형 426"/>
            <p:cNvSpPr>
              <a:spLocks noChangeAspect="1"/>
            </p:cNvSpPr>
            <p:nvPr/>
          </p:nvSpPr>
          <p:spPr>
            <a:xfrm rot="10763059">
              <a:off x="2242880" y="211397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육각형 427"/>
            <p:cNvSpPr>
              <a:spLocks noChangeAspect="1"/>
            </p:cNvSpPr>
            <p:nvPr/>
          </p:nvSpPr>
          <p:spPr>
            <a:xfrm rot="10763059">
              <a:off x="3226421" y="177339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육각형 428"/>
            <p:cNvSpPr>
              <a:spLocks noChangeAspect="1"/>
            </p:cNvSpPr>
            <p:nvPr/>
          </p:nvSpPr>
          <p:spPr>
            <a:xfrm rot="10763059">
              <a:off x="3030166" y="188378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육각형 429"/>
            <p:cNvSpPr>
              <a:spLocks noChangeAspect="1"/>
            </p:cNvSpPr>
            <p:nvPr/>
          </p:nvSpPr>
          <p:spPr>
            <a:xfrm rot="10763059">
              <a:off x="2831586" y="177763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육각형 430"/>
            <p:cNvSpPr>
              <a:spLocks noChangeAspect="1"/>
            </p:cNvSpPr>
            <p:nvPr/>
          </p:nvSpPr>
          <p:spPr>
            <a:xfrm rot="10763059">
              <a:off x="2635352" y="188992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육각형 431"/>
            <p:cNvSpPr>
              <a:spLocks noChangeAspect="1"/>
            </p:cNvSpPr>
            <p:nvPr/>
          </p:nvSpPr>
          <p:spPr>
            <a:xfrm rot="10763059">
              <a:off x="2436751" y="178187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육각형 432"/>
            <p:cNvSpPr>
              <a:spLocks noChangeAspect="1"/>
            </p:cNvSpPr>
            <p:nvPr/>
          </p:nvSpPr>
          <p:spPr>
            <a:xfrm rot="10763059">
              <a:off x="2240517" y="189417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육각형 433"/>
            <p:cNvSpPr>
              <a:spLocks noChangeAspect="1"/>
            </p:cNvSpPr>
            <p:nvPr/>
          </p:nvSpPr>
          <p:spPr>
            <a:xfrm rot="10763059">
              <a:off x="3224079" y="155548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육각형 434"/>
            <p:cNvSpPr>
              <a:spLocks noChangeAspect="1"/>
            </p:cNvSpPr>
            <p:nvPr/>
          </p:nvSpPr>
          <p:spPr>
            <a:xfrm rot="10763059">
              <a:off x="3027825" y="16658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육각형 435"/>
            <p:cNvSpPr>
              <a:spLocks noChangeAspect="1"/>
            </p:cNvSpPr>
            <p:nvPr/>
          </p:nvSpPr>
          <p:spPr>
            <a:xfrm rot="10763059">
              <a:off x="2829245" y="155973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육각형 436"/>
            <p:cNvSpPr>
              <a:spLocks noChangeAspect="1"/>
            </p:cNvSpPr>
            <p:nvPr/>
          </p:nvSpPr>
          <p:spPr>
            <a:xfrm rot="10763059">
              <a:off x="2633011" y="167202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육각형 437"/>
            <p:cNvSpPr>
              <a:spLocks noChangeAspect="1"/>
            </p:cNvSpPr>
            <p:nvPr/>
          </p:nvSpPr>
          <p:spPr>
            <a:xfrm rot="10763059">
              <a:off x="2434409" y="15639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육각형 438"/>
            <p:cNvSpPr>
              <a:spLocks noChangeAspect="1"/>
            </p:cNvSpPr>
            <p:nvPr/>
          </p:nvSpPr>
          <p:spPr>
            <a:xfrm rot="10763059">
              <a:off x="2238175" y="16762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육각형 439"/>
            <p:cNvSpPr>
              <a:spLocks noChangeAspect="1"/>
            </p:cNvSpPr>
            <p:nvPr/>
          </p:nvSpPr>
          <p:spPr>
            <a:xfrm rot="10763059">
              <a:off x="2077430" y="530086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육각형 440"/>
            <p:cNvSpPr>
              <a:spLocks noChangeAspect="1"/>
            </p:cNvSpPr>
            <p:nvPr/>
          </p:nvSpPr>
          <p:spPr>
            <a:xfrm rot="10763059">
              <a:off x="2075049" y="5079225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육각형 441"/>
            <p:cNvSpPr>
              <a:spLocks noChangeAspect="1"/>
            </p:cNvSpPr>
            <p:nvPr/>
          </p:nvSpPr>
          <p:spPr>
            <a:xfrm rot="10763059">
              <a:off x="1878794" y="518962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육각형 442"/>
            <p:cNvSpPr>
              <a:spLocks noChangeAspect="1"/>
            </p:cNvSpPr>
            <p:nvPr/>
          </p:nvSpPr>
          <p:spPr>
            <a:xfrm rot="10763059">
              <a:off x="1680213" y="508346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육각형 443"/>
            <p:cNvSpPr>
              <a:spLocks noChangeAspect="1"/>
            </p:cNvSpPr>
            <p:nvPr/>
          </p:nvSpPr>
          <p:spPr>
            <a:xfrm rot="10763059">
              <a:off x="2072687" y="485942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육각형 444"/>
            <p:cNvSpPr>
              <a:spLocks noChangeAspect="1"/>
            </p:cNvSpPr>
            <p:nvPr/>
          </p:nvSpPr>
          <p:spPr>
            <a:xfrm rot="10763059">
              <a:off x="1876432" y="496982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육각형 445"/>
            <p:cNvSpPr>
              <a:spLocks noChangeAspect="1"/>
            </p:cNvSpPr>
            <p:nvPr/>
          </p:nvSpPr>
          <p:spPr>
            <a:xfrm rot="10763059">
              <a:off x="1677851" y="486366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육각형 446"/>
            <p:cNvSpPr>
              <a:spLocks noChangeAspect="1"/>
            </p:cNvSpPr>
            <p:nvPr/>
          </p:nvSpPr>
          <p:spPr>
            <a:xfrm rot="10763059">
              <a:off x="1481617" y="497596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육각형 447"/>
            <p:cNvSpPr>
              <a:spLocks noChangeAspect="1"/>
            </p:cNvSpPr>
            <p:nvPr/>
          </p:nvSpPr>
          <p:spPr>
            <a:xfrm rot="10763059">
              <a:off x="1283017" y="4867909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육각형 448"/>
            <p:cNvSpPr>
              <a:spLocks noChangeAspect="1"/>
            </p:cNvSpPr>
            <p:nvPr/>
          </p:nvSpPr>
          <p:spPr>
            <a:xfrm rot="10763059">
              <a:off x="2070344" y="464152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육각형 449"/>
            <p:cNvSpPr>
              <a:spLocks noChangeAspect="1"/>
            </p:cNvSpPr>
            <p:nvPr/>
          </p:nvSpPr>
          <p:spPr>
            <a:xfrm rot="10763059">
              <a:off x="1874091" y="475191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육각형 450"/>
            <p:cNvSpPr>
              <a:spLocks noChangeAspect="1"/>
            </p:cNvSpPr>
            <p:nvPr/>
          </p:nvSpPr>
          <p:spPr>
            <a:xfrm rot="10763059">
              <a:off x="1675509" y="464576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육각형 451"/>
            <p:cNvSpPr>
              <a:spLocks noChangeAspect="1"/>
            </p:cNvSpPr>
            <p:nvPr/>
          </p:nvSpPr>
          <p:spPr>
            <a:xfrm rot="10763059">
              <a:off x="1479275" y="475805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육각형 452"/>
            <p:cNvSpPr>
              <a:spLocks noChangeAspect="1"/>
            </p:cNvSpPr>
            <p:nvPr/>
          </p:nvSpPr>
          <p:spPr>
            <a:xfrm rot="10763059">
              <a:off x="1280675" y="4650006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육각형 453"/>
            <p:cNvSpPr>
              <a:spLocks noChangeAspect="1"/>
            </p:cNvSpPr>
            <p:nvPr/>
          </p:nvSpPr>
          <p:spPr>
            <a:xfrm rot="10763059">
              <a:off x="1084441" y="476230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육각형 454"/>
            <p:cNvSpPr>
              <a:spLocks noChangeAspect="1"/>
            </p:cNvSpPr>
            <p:nvPr/>
          </p:nvSpPr>
          <p:spPr>
            <a:xfrm rot="10763059">
              <a:off x="885838" y="46542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육각형 455"/>
            <p:cNvSpPr>
              <a:spLocks noChangeAspect="1"/>
            </p:cNvSpPr>
            <p:nvPr/>
          </p:nvSpPr>
          <p:spPr>
            <a:xfrm rot="10763059">
              <a:off x="3271259" y="594588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육각형 456"/>
            <p:cNvSpPr>
              <a:spLocks noChangeAspect="1"/>
            </p:cNvSpPr>
            <p:nvPr/>
          </p:nvSpPr>
          <p:spPr>
            <a:xfrm rot="10763059">
              <a:off x="3268892" y="572554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육각형 457"/>
            <p:cNvSpPr>
              <a:spLocks noChangeAspect="1"/>
            </p:cNvSpPr>
            <p:nvPr/>
          </p:nvSpPr>
          <p:spPr>
            <a:xfrm rot="10763059">
              <a:off x="3072638" y="5835936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육각형 458"/>
            <p:cNvSpPr>
              <a:spLocks noChangeAspect="1"/>
            </p:cNvSpPr>
            <p:nvPr/>
          </p:nvSpPr>
          <p:spPr>
            <a:xfrm rot="10763059">
              <a:off x="2874056" y="5729784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육각형 459"/>
            <p:cNvSpPr>
              <a:spLocks noChangeAspect="1"/>
            </p:cNvSpPr>
            <p:nvPr/>
          </p:nvSpPr>
          <p:spPr>
            <a:xfrm rot="10763059">
              <a:off x="3266544" y="5507095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육각형 460"/>
            <p:cNvSpPr>
              <a:spLocks noChangeAspect="1"/>
            </p:cNvSpPr>
            <p:nvPr/>
          </p:nvSpPr>
          <p:spPr>
            <a:xfrm rot="10763059">
              <a:off x="3070290" y="5617490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육각형 461"/>
            <p:cNvSpPr>
              <a:spLocks noChangeAspect="1"/>
            </p:cNvSpPr>
            <p:nvPr/>
          </p:nvSpPr>
          <p:spPr>
            <a:xfrm rot="10763059">
              <a:off x="2871709" y="5511338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육각형 462"/>
            <p:cNvSpPr>
              <a:spLocks noChangeAspect="1"/>
            </p:cNvSpPr>
            <p:nvPr/>
          </p:nvSpPr>
          <p:spPr>
            <a:xfrm rot="10763059">
              <a:off x="2675475" y="562363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육각형 463"/>
            <p:cNvSpPr>
              <a:spLocks noChangeAspect="1"/>
            </p:cNvSpPr>
            <p:nvPr/>
          </p:nvSpPr>
          <p:spPr>
            <a:xfrm rot="10763059">
              <a:off x="2476873" y="551558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육각형 464"/>
            <p:cNvSpPr>
              <a:spLocks noChangeAspect="1"/>
            </p:cNvSpPr>
            <p:nvPr/>
          </p:nvSpPr>
          <p:spPr>
            <a:xfrm rot="10763059">
              <a:off x="3264197" y="52886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육각형 465"/>
            <p:cNvSpPr>
              <a:spLocks noChangeAspect="1"/>
            </p:cNvSpPr>
            <p:nvPr/>
          </p:nvSpPr>
          <p:spPr>
            <a:xfrm rot="10763059">
              <a:off x="3067942" y="5399044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육각형 466"/>
            <p:cNvSpPr>
              <a:spLocks noChangeAspect="1"/>
            </p:cNvSpPr>
            <p:nvPr/>
          </p:nvSpPr>
          <p:spPr>
            <a:xfrm rot="10763059">
              <a:off x="2869361" y="529289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육각형 467"/>
            <p:cNvSpPr>
              <a:spLocks noChangeAspect="1"/>
            </p:cNvSpPr>
            <p:nvPr/>
          </p:nvSpPr>
          <p:spPr>
            <a:xfrm rot="10763059">
              <a:off x="2673128" y="540518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육각형 468"/>
            <p:cNvSpPr>
              <a:spLocks noChangeAspect="1"/>
            </p:cNvSpPr>
            <p:nvPr/>
          </p:nvSpPr>
          <p:spPr>
            <a:xfrm rot="10763059">
              <a:off x="2474525" y="529713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육각형 469"/>
            <p:cNvSpPr>
              <a:spLocks noChangeAspect="1"/>
            </p:cNvSpPr>
            <p:nvPr/>
          </p:nvSpPr>
          <p:spPr>
            <a:xfrm rot="10763059">
              <a:off x="2278292" y="540942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육각형 470"/>
            <p:cNvSpPr>
              <a:spLocks noChangeAspect="1"/>
            </p:cNvSpPr>
            <p:nvPr/>
          </p:nvSpPr>
          <p:spPr>
            <a:xfrm rot="10763059">
              <a:off x="3261814" y="506701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육각형 471"/>
            <p:cNvSpPr>
              <a:spLocks noChangeAspect="1"/>
            </p:cNvSpPr>
            <p:nvPr/>
          </p:nvSpPr>
          <p:spPr>
            <a:xfrm rot="10763059">
              <a:off x="3065560" y="51774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육각형 472"/>
            <p:cNvSpPr>
              <a:spLocks noChangeAspect="1"/>
            </p:cNvSpPr>
            <p:nvPr/>
          </p:nvSpPr>
          <p:spPr>
            <a:xfrm rot="10763059">
              <a:off x="2866979" y="507125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육각형 473"/>
            <p:cNvSpPr>
              <a:spLocks noChangeAspect="1"/>
            </p:cNvSpPr>
            <p:nvPr/>
          </p:nvSpPr>
          <p:spPr>
            <a:xfrm rot="10763059">
              <a:off x="2670746" y="518355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육각형 474"/>
            <p:cNvSpPr>
              <a:spLocks noChangeAspect="1"/>
            </p:cNvSpPr>
            <p:nvPr/>
          </p:nvSpPr>
          <p:spPr>
            <a:xfrm rot="10763059">
              <a:off x="2472144" y="507550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육각형 475"/>
            <p:cNvSpPr>
              <a:spLocks noChangeAspect="1"/>
            </p:cNvSpPr>
            <p:nvPr/>
          </p:nvSpPr>
          <p:spPr>
            <a:xfrm rot="10763059">
              <a:off x="2275910" y="518779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육각형 476"/>
            <p:cNvSpPr>
              <a:spLocks noChangeAspect="1"/>
            </p:cNvSpPr>
            <p:nvPr/>
          </p:nvSpPr>
          <p:spPr>
            <a:xfrm rot="10763059">
              <a:off x="3259453" y="484721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육각형 477"/>
            <p:cNvSpPr>
              <a:spLocks noChangeAspect="1"/>
            </p:cNvSpPr>
            <p:nvPr/>
          </p:nvSpPr>
          <p:spPr>
            <a:xfrm rot="10763059">
              <a:off x="3063198" y="495760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육각형 478"/>
            <p:cNvSpPr>
              <a:spLocks noChangeAspect="1"/>
            </p:cNvSpPr>
            <p:nvPr/>
          </p:nvSpPr>
          <p:spPr>
            <a:xfrm rot="10763059">
              <a:off x="2864618" y="485145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육각형 479"/>
            <p:cNvSpPr>
              <a:spLocks noChangeAspect="1"/>
            </p:cNvSpPr>
            <p:nvPr/>
          </p:nvSpPr>
          <p:spPr>
            <a:xfrm rot="10763059">
              <a:off x="2668383" y="496374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육각형 480"/>
            <p:cNvSpPr>
              <a:spLocks noChangeAspect="1"/>
            </p:cNvSpPr>
            <p:nvPr/>
          </p:nvSpPr>
          <p:spPr>
            <a:xfrm rot="10763059">
              <a:off x="2469783" y="485569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육각형 481"/>
            <p:cNvSpPr>
              <a:spLocks noChangeAspect="1"/>
            </p:cNvSpPr>
            <p:nvPr/>
          </p:nvSpPr>
          <p:spPr>
            <a:xfrm rot="10763059">
              <a:off x="2273548" y="496799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육각형 482"/>
            <p:cNvSpPr>
              <a:spLocks noChangeAspect="1"/>
            </p:cNvSpPr>
            <p:nvPr/>
          </p:nvSpPr>
          <p:spPr>
            <a:xfrm rot="10763059">
              <a:off x="3257111" y="462930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육각형 483"/>
            <p:cNvSpPr>
              <a:spLocks noChangeAspect="1"/>
            </p:cNvSpPr>
            <p:nvPr/>
          </p:nvSpPr>
          <p:spPr>
            <a:xfrm rot="10763059">
              <a:off x="3060857" y="473970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육각형 484"/>
            <p:cNvSpPr>
              <a:spLocks noChangeAspect="1"/>
            </p:cNvSpPr>
            <p:nvPr/>
          </p:nvSpPr>
          <p:spPr>
            <a:xfrm rot="10763059">
              <a:off x="2862276" y="463355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육각형 485"/>
            <p:cNvSpPr>
              <a:spLocks noChangeAspect="1"/>
            </p:cNvSpPr>
            <p:nvPr/>
          </p:nvSpPr>
          <p:spPr>
            <a:xfrm rot="10763059">
              <a:off x="2666042" y="474584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육각형 486"/>
            <p:cNvSpPr>
              <a:spLocks noChangeAspect="1"/>
            </p:cNvSpPr>
            <p:nvPr/>
          </p:nvSpPr>
          <p:spPr>
            <a:xfrm rot="10763059">
              <a:off x="2467441" y="463779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육각형 487"/>
            <p:cNvSpPr>
              <a:spLocks noChangeAspect="1"/>
            </p:cNvSpPr>
            <p:nvPr/>
          </p:nvSpPr>
          <p:spPr>
            <a:xfrm rot="10763059">
              <a:off x="2271207" y="475008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육각형 488"/>
            <p:cNvSpPr>
              <a:spLocks noChangeAspect="1"/>
            </p:cNvSpPr>
            <p:nvPr/>
          </p:nvSpPr>
          <p:spPr>
            <a:xfrm rot="10763059">
              <a:off x="5394442" y="141764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육각형 489"/>
            <p:cNvSpPr>
              <a:spLocks noChangeAspect="1"/>
            </p:cNvSpPr>
            <p:nvPr/>
          </p:nvSpPr>
          <p:spPr>
            <a:xfrm rot="10763059">
              <a:off x="5195862" y="131149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육각형 490"/>
            <p:cNvSpPr>
              <a:spLocks noChangeAspect="1"/>
            </p:cNvSpPr>
            <p:nvPr/>
          </p:nvSpPr>
          <p:spPr>
            <a:xfrm rot="10763059">
              <a:off x="4999628" y="1423783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육각형 491"/>
            <p:cNvSpPr>
              <a:spLocks noChangeAspect="1"/>
            </p:cNvSpPr>
            <p:nvPr/>
          </p:nvSpPr>
          <p:spPr>
            <a:xfrm rot="10763059">
              <a:off x="4801026" y="1315733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육각형 492"/>
            <p:cNvSpPr>
              <a:spLocks noChangeAspect="1"/>
            </p:cNvSpPr>
            <p:nvPr/>
          </p:nvSpPr>
          <p:spPr>
            <a:xfrm rot="10763059">
              <a:off x="4604792" y="14280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육각형 493"/>
            <p:cNvSpPr>
              <a:spLocks noChangeAspect="1"/>
            </p:cNvSpPr>
            <p:nvPr/>
          </p:nvSpPr>
          <p:spPr>
            <a:xfrm rot="10763059">
              <a:off x="4997280" y="120533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육각형 494"/>
            <p:cNvSpPr>
              <a:spLocks noChangeAspect="1"/>
            </p:cNvSpPr>
            <p:nvPr/>
          </p:nvSpPr>
          <p:spPr>
            <a:xfrm rot="10763059">
              <a:off x="4798679" y="1097287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육각형 495"/>
            <p:cNvSpPr>
              <a:spLocks noChangeAspect="1"/>
            </p:cNvSpPr>
            <p:nvPr/>
          </p:nvSpPr>
          <p:spPr>
            <a:xfrm rot="10763059">
              <a:off x="4602445" y="120958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육각형 496"/>
            <p:cNvSpPr>
              <a:spLocks noChangeAspect="1"/>
            </p:cNvSpPr>
            <p:nvPr/>
          </p:nvSpPr>
          <p:spPr>
            <a:xfrm rot="10763059">
              <a:off x="4600064" y="987945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육각형 497"/>
            <p:cNvSpPr>
              <a:spLocks noChangeAspect="1"/>
            </p:cNvSpPr>
            <p:nvPr/>
          </p:nvSpPr>
          <p:spPr>
            <a:xfrm rot="10763059">
              <a:off x="4406191" y="131997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육각형 498"/>
            <p:cNvSpPr>
              <a:spLocks noChangeAspect="1"/>
            </p:cNvSpPr>
            <p:nvPr/>
          </p:nvSpPr>
          <p:spPr>
            <a:xfrm rot="10763059">
              <a:off x="4209936" y="143037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육각형 499"/>
            <p:cNvSpPr>
              <a:spLocks noChangeAspect="1"/>
            </p:cNvSpPr>
            <p:nvPr/>
          </p:nvSpPr>
          <p:spPr>
            <a:xfrm rot="10763059">
              <a:off x="4011356" y="1324219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육각형 500"/>
            <p:cNvSpPr>
              <a:spLocks noChangeAspect="1"/>
            </p:cNvSpPr>
            <p:nvPr/>
          </p:nvSpPr>
          <p:spPr>
            <a:xfrm rot="10763059">
              <a:off x="3815122" y="143651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육각형 501"/>
            <p:cNvSpPr>
              <a:spLocks noChangeAspect="1"/>
            </p:cNvSpPr>
            <p:nvPr/>
          </p:nvSpPr>
          <p:spPr>
            <a:xfrm rot="10763059">
              <a:off x="3616520" y="1328462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육각형 502"/>
            <p:cNvSpPr>
              <a:spLocks noChangeAspect="1"/>
            </p:cNvSpPr>
            <p:nvPr/>
          </p:nvSpPr>
          <p:spPr>
            <a:xfrm rot="10763059">
              <a:off x="3420286" y="1440755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육각형 503"/>
            <p:cNvSpPr>
              <a:spLocks noChangeAspect="1"/>
            </p:cNvSpPr>
            <p:nvPr/>
          </p:nvSpPr>
          <p:spPr>
            <a:xfrm rot="10763059">
              <a:off x="4403844" y="110153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육각형 504"/>
            <p:cNvSpPr>
              <a:spLocks noChangeAspect="1"/>
            </p:cNvSpPr>
            <p:nvPr/>
          </p:nvSpPr>
          <p:spPr>
            <a:xfrm rot="10763059">
              <a:off x="4207589" y="1211926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육각형 505"/>
            <p:cNvSpPr>
              <a:spLocks noChangeAspect="1"/>
            </p:cNvSpPr>
            <p:nvPr/>
          </p:nvSpPr>
          <p:spPr>
            <a:xfrm rot="10763059">
              <a:off x="4009008" y="11057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육각형 506"/>
            <p:cNvSpPr>
              <a:spLocks noChangeAspect="1"/>
            </p:cNvSpPr>
            <p:nvPr/>
          </p:nvSpPr>
          <p:spPr>
            <a:xfrm rot="10763059">
              <a:off x="3812775" y="121806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육각형 507"/>
            <p:cNvSpPr>
              <a:spLocks noChangeAspect="1"/>
            </p:cNvSpPr>
            <p:nvPr/>
          </p:nvSpPr>
          <p:spPr>
            <a:xfrm rot="10763059">
              <a:off x="3614173" y="111001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육각형 508"/>
            <p:cNvSpPr>
              <a:spLocks noChangeAspect="1"/>
            </p:cNvSpPr>
            <p:nvPr/>
          </p:nvSpPr>
          <p:spPr>
            <a:xfrm rot="10763059">
              <a:off x="3417940" y="122231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육각형 509"/>
            <p:cNvSpPr>
              <a:spLocks noChangeAspect="1"/>
            </p:cNvSpPr>
            <p:nvPr/>
          </p:nvSpPr>
          <p:spPr>
            <a:xfrm rot="10763059">
              <a:off x="4401461" y="879895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육각형 510"/>
            <p:cNvSpPr>
              <a:spLocks noChangeAspect="1"/>
            </p:cNvSpPr>
            <p:nvPr/>
          </p:nvSpPr>
          <p:spPr>
            <a:xfrm rot="10763059">
              <a:off x="4205208" y="99029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육각형 511"/>
            <p:cNvSpPr>
              <a:spLocks noChangeAspect="1"/>
            </p:cNvSpPr>
            <p:nvPr/>
          </p:nvSpPr>
          <p:spPr>
            <a:xfrm rot="10763059">
              <a:off x="4006627" y="884139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육각형 512"/>
            <p:cNvSpPr>
              <a:spLocks noChangeAspect="1"/>
            </p:cNvSpPr>
            <p:nvPr/>
          </p:nvSpPr>
          <p:spPr>
            <a:xfrm rot="10763059">
              <a:off x="3810392" y="99643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육각형 513"/>
            <p:cNvSpPr>
              <a:spLocks noChangeAspect="1"/>
            </p:cNvSpPr>
            <p:nvPr/>
          </p:nvSpPr>
          <p:spPr>
            <a:xfrm rot="10763059">
              <a:off x="3611791" y="88838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육각형 514"/>
            <p:cNvSpPr>
              <a:spLocks noChangeAspect="1"/>
            </p:cNvSpPr>
            <p:nvPr/>
          </p:nvSpPr>
          <p:spPr>
            <a:xfrm rot="10763059">
              <a:off x="3415558" y="100067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육각형 515"/>
            <p:cNvSpPr>
              <a:spLocks noChangeAspect="1"/>
            </p:cNvSpPr>
            <p:nvPr/>
          </p:nvSpPr>
          <p:spPr>
            <a:xfrm rot="10763059">
              <a:off x="4202846" y="770489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육각형 516"/>
            <p:cNvSpPr>
              <a:spLocks noChangeAspect="1"/>
            </p:cNvSpPr>
            <p:nvPr/>
          </p:nvSpPr>
          <p:spPr>
            <a:xfrm rot="10763059">
              <a:off x="4004265" y="66433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육각형 517"/>
            <p:cNvSpPr>
              <a:spLocks noChangeAspect="1"/>
            </p:cNvSpPr>
            <p:nvPr/>
          </p:nvSpPr>
          <p:spPr>
            <a:xfrm rot="10763059">
              <a:off x="3808031" y="776631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육각형 518"/>
            <p:cNvSpPr>
              <a:spLocks noChangeAspect="1"/>
            </p:cNvSpPr>
            <p:nvPr/>
          </p:nvSpPr>
          <p:spPr>
            <a:xfrm rot="10763059">
              <a:off x="3609430" y="668580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육각형 519"/>
            <p:cNvSpPr>
              <a:spLocks noChangeAspect="1"/>
            </p:cNvSpPr>
            <p:nvPr/>
          </p:nvSpPr>
          <p:spPr>
            <a:xfrm rot="10763059">
              <a:off x="3413196" y="78087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육각형 520"/>
            <p:cNvSpPr>
              <a:spLocks noChangeAspect="1"/>
            </p:cNvSpPr>
            <p:nvPr/>
          </p:nvSpPr>
          <p:spPr>
            <a:xfrm rot="10763059">
              <a:off x="3805689" y="55872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육각형 521"/>
            <p:cNvSpPr>
              <a:spLocks noChangeAspect="1"/>
            </p:cNvSpPr>
            <p:nvPr/>
          </p:nvSpPr>
          <p:spPr>
            <a:xfrm rot="10763059">
              <a:off x="3607087" y="450677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육각형 522"/>
            <p:cNvSpPr>
              <a:spLocks noChangeAspect="1"/>
            </p:cNvSpPr>
            <p:nvPr/>
          </p:nvSpPr>
          <p:spPr>
            <a:xfrm rot="10763059">
              <a:off x="3410854" y="56297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육각형 523"/>
            <p:cNvSpPr>
              <a:spLocks noChangeAspect="1"/>
            </p:cNvSpPr>
            <p:nvPr/>
          </p:nvSpPr>
          <p:spPr>
            <a:xfrm rot="10763059">
              <a:off x="2034926" y="1345458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육각형 524"/>
            <p:cNvSpPr>
              <a:spLocks noChangeAspect="1"/>
            </p:cNvSpPr>
            <p:nvPr/>
          </p:nvSpPr>
          <p:spPr>
            <a:xfrm rot="10763059">
              <a:off x="1838671" y="145585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육각형 525"/>
            <p:cNvSpPr>
              <a:spLocks noChangeAspect="1"/>
            </p:cNvSpPr>
            <p:nvPr/>
          </p:nvSpPr>
          <p:spPr>
            <a:xfrm rot="10763059">
              <a:off x="1640089" y="1349701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육각형 526"/>
            <p:cNvSpPr>
              <a:spLocks noChangeAspect="1"/>
            </p:cNvSpPr>
            <p:nvPr/>
          </p:nvSpPr>
          <p:spPr>
            <a:xfrm rot="10763059">
              <a:off x="1443856" y="1461994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육각형 527"/>
            <p:cNvSpPr>
              <a:spLocks noChangeAspect="1"/>
            </p:cNvSpPr>
            <p:nvPr/>
          </p:nvSpPr>
          <p:spPr>
            <a:xfrm rot="10763059">
              <a:off x="2032577" y="1127012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육각형 528"/>
            <p:cNvSpPr>
              <a:spLocks noChangeAspect="1"/>
            </p:cNvSpPr>
            <p:nvPr/>
          </p:nvSpPr>
          <p:spPr>
            <a:xfrm rot="10763059">
              <a:off x="1836323" y="1237408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육각형 529"/>
            <p:cNvSpPr>
              <a:spLocks noChangeAspect="1"/>
            </p:cNvSpPr>
            <p:nvPr/>
          </p:nvSpPr>
          <p:spPr>
            <a:xfrm rot="10763059">
              <a:off x="3221692" y="133324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육각형 530"/>
            <p:cNvSpPr>
              <a:spLocks noChangeAspect="1"/>
            </p:cNvSpPr>
            <p:nvPr/>
          </p:nvSpPr>
          <p:spPr>
            <a:xfrm rot="10763059">
              <a:off x="3025437" y="1443641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육각형 531"/>
            <p:cNvSpPr>
              <a:spLocks noChangeAspect="1"/>
            </p:cNvSpPr>
            <p:nvPr/>
          </p:nvSpPr>
          <p:spPr>
            <a:xfrm rot="10763059">
              <a:off x="2826856" y="1337490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육각형 532"/>
            <p:cNvSpPr>
              <a:spLocks noChangeAspect="1"/>
            </p:cNvSpPr>
            <p:nvPr/>
          </p:nvSpPr>
          <p:spPr>
            <a:xfrm rot="10763059">
              <a:off x="2630622" y="144978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육각형 533"/>
            <p:cNvSpPr>
              <a:spLocks noChangeAspect="1"/>
            </p:cNvSpPr>
            <p:nvPr/>
          </p:nvSpPr>
          <p:spPr>
            <a:xfrm rot="10763059">
              <a:off x="2432021" y="1341733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육각형 534"/>
            <p:cNvSpPr>
              <a:spLocks noChangeAspect="1"/>
            </p:cNvSpPr>
            <p:nvPr/>
          </p:nvSpPr>
          <p:spPr>
            <a:xfrm rot="10763059">
              <a:off x="2235787" y="145402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육각형 535"/>
            <p:cNvSpPr>
              <a:spLocks noChangeAspect="1"/>
            </p:cNvSpPr>
            <p:nvPr/>
          </p:nvSpPr>
          <p:spPr>
            <a:xfrm rot="10763059">
              <a:off x="3219344" y="111480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육각형 536"/>
            <p:cNvSpPr>
              <a:spLocks noChangeAspect="1"/>
            </p:cNvSpPr>
            <p:nvPr/>
          </p:nvSpPr>
          <p:spPr>
            <a:xfrm rot="10763059">
              <a:off x="3023089" y="1225197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육각형 537"/>
            <p:cNvSpPr>
              <a:spLocks noChangeAspect="1"/>
            </p:cNvSpPr>
            <p:nvPr/>
          </p:nvSpPr>
          <p:spPr>
            <a:xfrm rot="10763059">
              <a:off x="2824508" y="111904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육각형 538"/>
            <p:cNvSpPr>
              <a:spLocks noChangeAspect="1"/>
            </p:cNvSpPr>
            <p:nvPr/>
          </p:nvSpPr>
          <p:spPr>
            <a:xfrm rot="10763059">
              <a:off x="2628276" y="1231338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육각형 539"/>
            <p:cNvSpPr>
              <a:spLocks noChangeAspect="1"/>
            </p:cNvSpPr>
            <p:nvPr/>
          </p:nvSpPr>
          <p:spPr>
            <a:xfrm rot="10763059">
              <a:off x="2429673" y="1123287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육각형 540"/>
            <p:cNvSpPr>
              <a:spLocks noChangeAspect="1"/>
            </p:cNvSpPr>
            <p:nvPr/>
          </p:nvSpPr>
          <p:spPr>
            <a:xfrm rot="10763059">
              <a:off x="2233440" y="123558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육각형 541"/>
            <p:cNvSpPr>
              <a:spLocks noChangeAspect="1"/>
            </p:cNvSpPr>
            <p:nvPr/>
          </p:nvSpPr>
          <p:spPr>
            <a:xfrm rot="10763059">
              <a:off x="3216962" y="893166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육각형 542"/>
            <p:cNvSpPr>
              <a:spLocks noChangeAspect="1"/>
            </p:cNvSpPr>
            <p:nvPr/>
          </p:nvSpPr>
          <p:spPr>
            <a:xfrm rot="10763059">
              <a:off x="3020708" y="100356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육각형 543"/>
            <p:cNvSpPr>
              <a:spLocks noChangeAspect="1"/>
            </p:cNvSpPr>
            <p:nvPr/>
          </p:nvSpPr>
          <p:spPr>
            <a:xfrm rot="10763059">
              <a:off x="2822127" y="897409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육각형 544"/>
            <p:cNvSpPr>
              <a:spLocks noChangeAspect="1"/>
            </p:cNvSpPr>
            <p:nvPr/>
          </p:nvSpPr>
          <p:spPr>
            <a:xfrm rot="10763059">
              <a:off x="2625893" y="1009702"/>
              <a:ext cx="254747" cy="220356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육각형 545"/>
            <p:cNvSpPr>
              <a:spLocks noChangeAspect="1"/>
            </p:cNvSpPr>
            <p:nvPr/>
          </p:nvSpPr>
          <p:spPr>
            <a:xfrm rot="10763059">
              <a:off x="2427292" y="901652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육각형 546"/>
            <p:cNvSpPr>
              <a:spLocks noChangeAspect="1"/>
            </p:cNvSpPr>
            <p:nvPr/>
          </p:nvSpPr>
          <p:spPr>
            <a:xfrm rot="10763059">
              <a:off x="2231058" y="1013946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육각형 547"/>
            <p:cNvSpPr>
              <a:spLocks noChangeAspect="1"/>
            </p:cNvSpPr>
            <p:nvPr/>
          </p:nvSpPr>
          <p:spPr>
            <a:xfrm rot="10763059">
              <a:off x="3214600" y="673366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육각형 548"/>
            <p:cNvSpPr>
              <a:spLocks noChangeAspect="1"/>
            </p:cNvSpPr>
            <p:nvPr/>
          </p:nvSpPr>
          <p:spPr>
            <a:xfrm rot="10763059">
              <a:off x="3018346" y="783760"/>
              <a:ext cx="254747" cy="220356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육각형 549"/>
            <p:cNvSpPr>
              <a:spLocks noChangeAspect="1"/>
            </p:cNvSpPr>
            <p:nvPr/>
          </p:nvSpPr>
          <p:spPr>
            <a:xfrm rot="10763059">
              <a:off x="2819764" y="677608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육각형 550"/>
            <p:cNvSpPr>
              <a:spLocks noChangeAspect="1"/>
            </p:cNvSpPr>
            <p:nvPr/>
          </p:nvSpPr>
          <p:spPr>
            <a:xfrm rot="10763059">
              <a:off x="2623532" y="789902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육각형 551"/>
            <p:cNvSpPr>
              <a:spLocks noChangeAspect="1"/>
            </p:cNvSpPr>
            <p:nvPr/>
          </p:nvSpPr>
          <p:spPr>
            <a:xfrm rot="10763059">
              <a:off x="3212258" y="455461"/>
              <a:ext cx="254747" cy="220356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육각형 552"/>
            <p:cNvSpPr>
              <a:spLocks noChangeAspect="1"/>
            </p:cNvSpPr>
            <p:nvPr/>
          </p:nvSpPr>
          <p:spPr>
            <a:xfrm rot="10763059">
              <a:off x="3016005" y="565857"/>
              <a:ext cx="254747" cy="220356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육각형 553"/>
            <p:cNvSpPr>
              <a:spLocks noChangeAspect="1"/>
            </p:cNvSpPr>
            <p:nvPr/>
          </p:nvSpPr>
          <p:spPr>
            <a:xfrm rot="10763059">
              <a:off x="3408527" y="346423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육각형 575"/>
            <p:cNvSpPr>
              <a:spLocks noChangeAspect="1"/>
            </p:cNvSpPr>
            <p:nvPr/>
          </p:nvSpPr>
          <p:spPr>
            <a:xfrm rot="10763059">
              <a:off x="2058584" y="2883984"/>
              <a:ext cx="254747" cy="220356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7" name="직사각형 576"/>
          <p:cNvSpPr/>
          <p:nvPr/>
        </p:nvSpPr>
        <p:spPr>
          <a:xfrm>
            <a:off x="7182851" y="2971800"/>
            <a:ext cx="3561347" cy="16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모서리가 둥근 직사각형 577"/>
          <p:cNvSpPr/>
          <p:nvPr/>
        </p:nvSpPr>
        <p:spPr>
          <a:xfrm>
            <a:off x="9146028" y="3205610"/>
            <a:ext cx="1260000" cy="126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2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7531768" y="3235445"/>
            <a:ext cx="123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478097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 b="23131"/>
          <a:stretch/>
        </p:blipFill>
        <p:spPr>
          <a:xfrm>
            <a:off x="4620583" y="6252748"/>
            <a:ext cx="2921061" cy="585374"/>
          </a:xfrm>
          <a:prstGeom prst="rect">
            <a:avLst/>
          </a:prstGeom>
        </p:spPr>
      </p:pic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4437471" y="1502229"/>
            <a:ext cx="3226010" cy="3464932"/>
            <a:chOff x="288068" y="0"/>
            <a:chExt cx="6378408" cy="6850800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1988991" y="622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554346" y="934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311970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554346" y="311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3119701" y="622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685056" y="934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198899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255434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311970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142363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198899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255434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68505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25041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81576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25041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81576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5381121" y="18684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68505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4250411" y="2491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81576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3119701" y="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685056" y="311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4250411" y="622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4815766" y="9342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5381121" y="12456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5946476" y="15570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3119701" y="2491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368505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4250411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1423636" y="934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858281" y="1245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292926" y="1557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58281" y="1868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>
              <a:spLocks noChangeAspect="1"/>
            </p:cNvSpPr>
            <p:nvPr/>
          </p:nvSpPr>
          <p:spPr>
            <a:xfrm>
              <a:off x="29292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858281" y="2491200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255434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292926" y="2802600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1423636" y="2179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1988991" y="2491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1423636" y="2802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988991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858281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423636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988991" y="3736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119701" y="3114000"/>
              <a:ext cx="720000" cy="622800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2554346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3119701" y="3736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2554346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119701" y="4359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813337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47982" y="3736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81333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4247982" y="4359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481333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941618" y="21798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76263" y="24912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941618" y="2802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5376263" y="3114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941618" y="34254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855852" y="37368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29049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855852" y="4359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29049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855852" y="49824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288068" y="3425400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3682627" y="34254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368262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3682627" y="5916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2551917" y="46710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142120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2551917" y="52938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3117272" y="56052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3682627" y="40482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3682627" y="52938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3117272" y="49824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2554346" y="59166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3119701" y="6228000"/>
              <a:ext cx="720000" cy="622800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1988991" y="4359600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1423636" y="46710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1988991" y="49824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1423636" y="52938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1988991" y="5605200"/>
              <a:ext cx="720000" cy="6228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373834" y="37368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5373834" y="4359600"/>
              <a:ext cx="720000" cy="62280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936760" y="4053697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936760" y="4676497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4252840" y="5610697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4813337" y="5288303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245553" y="4993394"/>
              <a:ext cx="720000" cy="62280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5373834" y="4993394"/>
              <a:ext cx="720000" cy="622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4277967" y="81100"/>
            <a:ext cx="3545018" cy="38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277967" y="473359"/>
            <a:ext cx="3536063" cy="870497"/>
            <a:chOff x="4277967" y="473359"/>
            <a:chExt cx="3536063" cy="870497"/>
          </a:xfrm>
        </p:grpSpPr>
        <p:grpSp>
          <p:nvGrpSpPr>
            <p:cNvPr id="99" name="그룹 98"/>
            <p:cNvGrpSpPr/>
            <p:nvPr/>
          </p:nvGrpSpPr>
          <p:grpSpPr>
            <a:xfrm>
              <a:off x="4277967" y="473359"/>
              <a:ext cx="1704412" cy="870497"/>
              <a:chOff x="7182852" y="622800"/>
              <a:chExt cx="3561347" cy="23490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7182852" y="622800"/>
                <a:ext cx="3561347" cy="2349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7268553" y="1135279"/>
                <a:ext cx="1440000" cy="144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7941197" y="1245600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7375842" y="1557000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7941197" y="1868400"/>
                <a:ext cx="720000" cy="622800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8762214" y="1675279"/>
                <a:ext cx="900000" cy="90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9737910" y="1675279"/>
                <a:ext cx="900000" cy="90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9182431" y="1719568"/>
                <a:ext cx="360000" cy="3114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8935742" y="1875268"/>
                <a:ext cx="360000" cy="3114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8935742" y="2186668"/>
                <a:ext cx="360000" cy="311400"/>
              </a:xfrm>
              <a:prstGeom prst="hexag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9751832" y="1839340"/>
                <a:ext cx="360000" cy="311400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10007997" y="1995040"/>
                <a:ext cx="360000" cy="311400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10264162" y="2150740"/>
                <a:ext cx="360000" cy="311400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>
              <a:grpSpLocks noChangeAspect="1"/>
            </p:cNvGrpSpPr>
            <p:nvPr/>
          </p:nvGrpSpPr>
          <p:grpSpPr>
            <a:xfrm>
              <a:off x="6000151" y="473728"/>
              <a:ext cx="1813879" cy="865442"/>
              <a:chOff x="7182851" y="2971800"/>
              <a:chExt cx="3561347" cy="1699200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7182851" y="2971800"/>
                <a:ext cx="3561347" cy="169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9146028" y="3205610"/>
                <a:ext cx="1260000" cy="126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288000" rtlCol="0" anchor="ctr"/>
              <a:lstStyle/>
              <a:p>
                <a:pPr algn="ctr"/>
                <a:r>
                  <a:rPr lang="en-US" altLang="ko-KR" sz="6600" dirty="0">
                    <a:latin typeface="Berlin Sans FB Demi" panose="020E0802020502020306" pitchFamily="34" charset="0"/>
                  </a:rPr>
                  <a:t>2</a:t>
                </a:r>
                <a:endParaRPr lang="ko-KR" altLang="en-US" sz="6600" dirty="0"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531768" y="3235446"/>
                <a:ext cx="1230447" cy="120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남은</a:t>
                </a: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r>
                  <a:rPr lang="en-US" altLang="ko-KR" sz="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</a:p>
              <a:p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회전</a:t>
                </a:r>
              </a:p>
            </p:txBody>
          </p:sp>
        </p:grpSp>
      </p:grpSp>
      <p:grpSp>
        <p:nvGrpSpPr>
          <p:cNvPr id="119" name="그룹 118"/>
          <p:cNvGrpSpPr>
            <a:grpSpLocks noChangeAspect="1"/>
          </p:cNvGrpSpPr>
          <p:nvPr/>
        </p:nvGrpSpPr>
        <p:grpSpPr>
          <a:xfrm>
            <a:off x="4675634" y="5077119"/>
            <a:ext cx="2810134" cy="948543"/>
            <a:chOff x="1027635" y="1656164"/>
            <a:chExt cx="10114709" cy="3414156"/>
          </a:xfrm>
        </p:grpSpPr>
        <p:grpSp>
          <p:nvGrpSpPr>
            <p:cNvPr id="120" name="그룹 119"/>
            <p:cNvGrpSpPr/>
            <p:nvPr/>
          </p:nvGrpSpPr>
          <p:grpSpPr>
            <a:xfrm rot="1770722">
              <a:off x="1027635" y="1658040"/>
              <a:ext cx="2700000" cy="3358846"/>
              <a:chOff x="6021137" y="2439743"/>
              <a:chExt cx="2700000" cy="3358846"/>
            </a:xfrm>
          </p:grpSpPr>
          <p:cxnSp>
            <p:nvCxnSpPr>
              <p:cNvPr id="181" name="직선 연결선 180"/>
              <p:cNvCxnSpPr/>
              <p:nvPr/>
            </p:nvCxnSpPr>
            <p:spPr>
              <a:xfrm flipV="1">
                <a:off x="6471138" y="256032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rot="3600000" flipV="1">
                <a:off x="7821137" y="3339743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7200000" flipV="1">
                <a:off x="7821137" y="4898589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그룹 183"/>
              <p:cNvGrpSpPr/>
              <p:nvPr/>
            </p:nvGrpSpPr>
            <p:grpSpPr>
              <a:xfrm rot="10800000">
                <a:off x="6021137" y="2439743"/>
                <a:ext cx="2249999" cy="3358846"/>
                <a:chOff x="4221139" y="2915700"/>
                <a:chExt cx="2249999" cy="3358846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flipV="1">
                  <a:off x="4221139" y="303627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rot="3600000" flipV="1">
                  <a:off x="5571138" y="3815700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rot="7200000" flipV="1">
                  <a:off x="5571138" y="5374546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그룹 120"/>
            <p:cNvGrpSpPr>
              <a:grpSpLocks noChangeAspect="1"/>
            </p:cNvGrpSpPr>
            <p:nvPr/>
          </p:nvGrpSpPr>
          <p:grpSpPr>
            <a:xfrm>
              <a:off x="1882404" y="3986400"/>
              <a:ext cx="990461" cy="502060"/>
              <a:chOff x="4689969" y="4941839"/>
              <a:chExt cx="1598584" cy="810315"/>
            </a:xfrm>
          </p:grpSpPr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>
              <a:grpSpLocks noChangeAspect="1"/>
            </p:cNvGrpSpPr>
            <p:nvPr/>
          </p:nvGrpSpPr>
          <p:grpSpPr>
            <a:xfrm rot="10800000">
              <a:off x="1882403" y="2241437"/>
              <a:ext cx="990461" cy="502060"/>
              <a:chOff x="4689969" y="4941839"/>
              <a:chExt cx="1598584" cy="810315"/>
            </a:xfrm>
            <a:solidFill>
              <a:srgbClr val="00B050">
                <a:alpha val="48000"/>
              </a:srgbClr>
            </a:solidFill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1770722">
              <a:off x="4704509" y="1711474"/>
              <a:ext cx="2700000" cy="3358846"/>
              <a:chOff x="6021137" y="2439743"/>
              <a:chExt cx="2700000" cy="3358846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 flipV="1">
                <a:off x="6471138" y="256032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rot="3600000" flipV="1">
                <a:off x="7821137" y="3339743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 rot="7200000" flipV="1">
                <a:off x="7821137" y="4898589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그룹 170"/>
              <p:cNvGrpSpPr/>
              <p:nvPr/>
            </p:nvGrpSpPr>
            <p:grpSpPr>
              <a:xfrm rot="10800000">
                <a:off x="6021137" y="2439743"/>
                <a:ext cx="2249999" cy="3358846"/>
                <a:chOff x="4221139" y="2915700"/>
                <a:chExt cx="2249999" cy="3358846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4221139" y="303627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 rot="3600000" flipV="1">
                  <a:off x="5571138" y="3815700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/>
                <p:cNvCxnSpPr/>
                <p:nvPr/>
              </p:nvCxnSpPr>
              <p:spPr>
                <a:xfrm rot="7200000" flipV="1">
                  <a:off x="5571138" y="5374546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그룹 123"/>
            <p:cNvGrpSpPr>
              <a:grpSpLocks noChangeAspect="1"/>
            </p:cNvGrpSpPr>
            <p:nvPr/>
          </p:nvGrpSpPr>
          <p:grpSpPr>
            <a:xfrm>
              <a:off x="5559278" y="4039834"/>
              <a:ext cx="990461" cy="502060"/>
              <a:chOff x="4689969" y="4941839"/>
              <a:chExt cx="1598584" cy="810315"/>
            </a:xfrm>
            <a:solidFill>
              <a:srgbClr val="FF0000"/>
            </a:solidFill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>
              <a:grpSpLocks noChangeAspect="1"/>
            </p:cNvGrpSpPr>
            <p:nvPr/>
          </p:nvGrpSpPr>
          <p:grpSpPr>
            <a:xfrm rot="7200000">
              <a:off x="4806952" y="2712157"/>
              <a:ext cx="990461" cy="502060"/>
              <a:chOff x="4689969" y="4941839"/>
              <a:chExt cx="1598584" cy="810315"/>
            </a:xfrm>
            <a:solidFill>
              <a:srgbClr val="FF0000">
                <a:alpha val="50000"/>
              </a:srgbClr>
            </a:solidFill>
          </p:grpSpPr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>
              <a:grpSpLocks noChangeAspect="1"/>
            </p:cNvGrpSpPr>
            <p:nvPr/>
          </p:nvGrpSpPr>
          <p:grpSpPr>
            <a:xfrm rot="14400000">
              <a:off x="6373933" y="2717661"/>
              <a:ext cx="990461" cy="502060"/>
              <a:chOff x="4689969" y="4941839"/>
              <a:chExt cx="1598584" cy="810315"/>
            </a:xfrm>
            <a:solidFill>
              <a:srgbClr val="FF0000">
                <a:alpha val="50000"/>
              </a:srgbClr>
            </a:solidFill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 rot="1770722">
              <a:off x="8442344" y="1656164"/>
              <a:ext cx="2700000" cy="3358846"/>
              <a:chOff x="6021137" y="2439743"/>
              <a:chExt cx="2700000" cy="3358846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 flipV="1">
                <a:off x="6471138" y="256032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rot="3600000" flipV="1">
                <a:off x="7821137" y="3339743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rot="7200000" flipV="1">
                <a:off x="7821137" y="4898589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 rot="10800000">
                <a:off x="6021137" y="2439743"/>
                <a:ext cx="2249999" cy="3358846"/>
                <a:chOff x="4221139" y="2915700"/>
                <a:chExt cx="2249999" cy="3358846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flipV="1">
                  <a:off x="4221139" y="303627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rot="3600000" flipV="1">
                  <a:off x="5571138" y="3815700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 rot="7200000" flipV="1">
                  <a:off x="5571138" y="5374546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9488591" y="4153753"/>
              <a:ext cx="668820" cy="339022"/>
              <a:chOff x="4689969" y="4941839"/>
              <a:chExt cx="1598584" cy="810315"/>
            </a:xfrm>
            <a:solidFill>
              <a:srgbClr val="FFFF00"/>
            </a:solidFill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육각형 150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/>
            <p:cNvGrpSpPr>
              <a:grpSpLocks noChangeAspect="1"/>
            </p:cNvGrpSpPr>
            <p:nvPr/>
          </p:nvGrpSpPr>
          <p:grpSpPr>
            <a:xfrm rot="3600000">
              <a:off x="8549314" y="3731507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46" name="육각형 145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육각형 146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육각형 147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>
              <a:grpSpLocks noChangeAspect="1"/>
            </p:cNvGrpSpPr>
            <p:nvPr/>
          </p:nvGrpSpPr>
          <p:grpSpPr>
            <a:xfrm rot="7200000">
              <a:off x="8523670" y="2551225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43" name="육각형 142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>
              <a:grpSpLocks noChangeAspect="1"/>
            </p:cNvGrpSpPr>
            <p:nvPr/>
          </p:nvGrpSpPr>
          <p:grpSpPr>
            <a:xfrm rot="10800000">
              <a:off x="9448732" y="2034308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>
              <a:grpSpLocks noChangeAspect="1"/>
            </p:cNvGrpSpPr>
            <p:nvPr/>
          </p:nvGrpSpPr>
          <p:grpSpPr>
            <a:xfrm rot="14400000">
              <a:off x="10467947" y="2568563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8000000">
              <a:off x="10480319" y="3704955"/>
              <a:ext cx="668820" cy="339022"/>
              <a:chOff x="4689969" y="4941839"/>
              <a:chExt cx="1598584" cy="810315"/>
            </a:xfrm>
            <a:solidFill>
              <a:srgbClr val="FFFF00">
                <a:alpha val="50000"/>
              </a:srgbClr>
            </a:solidFill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5177001" y="5211944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육각형 134"/>
              <p:cNvSpPr>
                <a:spLocks noChangeAspect="1"/>
              </p:cNvSpPr>
              <p:nvPr/>
            </p:nvSpPr>
            <p:spPr>
              <a:xfrm>
                <a:off x="4689969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5664033" y="4941839"/>
                <a:ext cx="624520" cy="54021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0" name="TextBox 189"/>
          <p:cNvSpPr txBox="1"/>
          <p:nvPr/>
        </p:nvSpPr>
        <p:spPr>
          <a:xfrm>
            <a:off x="4789613" y="5119562"/>
            <a:ext cx="468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alpha val="46000"/>
                  </a:schemeClr>
                </a:solidFill>
                <a:latin typeface="Berlin Sans FB Demi" panose="020E0802020502020306" pitchFamily="34" charset="0"/>
              </a:rPr>
              <a:t>4</a:t>
            </a:r>
            <a:endParaRPr lang="ko-KR" altLang="en-US" sz="4400" dirty="0">
              <a:solidFill>
                <a:schemeClr val="tx1">
                  <a:alpha val="46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819234" y="5123754"/>
            <a:ext cx="468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alpha val="46000"/>
                  </a:schemeClr>
                </a:solidFill>
                <a:latin typeface="Berlin Sans FB Demi" panose="020E0802020502020306" pitchFamily="34" charset="0"/>
              </a:rPr>
              <a:t>2</a:t>
            </a:r>
            <a:endParaRPr lang="ko-KR" altLang="en-US" sz="4400" dirty="0">
              <a:solidFill>
                <a:schemeClr val="tx1">
                  <a:alpha val="46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82657" y="5119562"/>
            <a:ext cx="468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alpha val="46000"/>
                  </a:schemeClr>
                </a:solidFill>
                <a:latin typeface="Berlin Sans FB Demi" panose="020E0802020502020306" pitchFamily="34" charset="0"/>
              </a:rPr>
              <a:t>1</a:t>
            </a:r>
            <a:endParaRPr lang="ko-KR" altLang="en-US" sz="4400" dirty="0">
              <a:solidFill>
                <a:schemeClr val="tx1">
                  <a:alpha val="46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615496" y="6251524"/>
            <a:ext cx="2926148" cy="60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180113" y="0"/>
            <a:ext cx="3740727" cy="6858000"/>
          </a:xfrm>
          <a:prstGeom prst="rect">
            <a:avLst/>
          </a:prstGeom>
          <a:noFill/>
          <a:ln w="508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t="25759" r="6702" b="35300"/>
          <a:stretch/>
        </p:blipFill>
        <p:spPr>
          <a:xfrm>
            <a:off x="5370757" y="6437215"/>
            <a:ext cx="1359437" cy="356807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72" y="6270139"/>
            <a:ext cx="610318" cy="574113"/>
          </a:xfrm>
          <a:prstGeom prst="rect">
            <a:avLst/>
          </a:prstGeom>
        </p:spPr>
      </p:pic>
      <p:sp>
        <p:nvSpPr>
          <p:cNvPr id="198" name="직사각형 197"/>
          <p:cNvSpPr/>
          <p:nvPr/>
        </p:nvSpPr>
        <p:spPr>
          <a:xfrm>
            <a:off x="4622005" y="6251547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X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pic>
        <p:nvPicPr>
          <p:cNvPr id="202" name="그림 20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" b="22381"/>
          <a:stretch/>
        </p:blipFill>
        <p:spPr>
          <a:xfrm>
            <a:off x="4724639" y="6297359"/>
            <a:ext cx="410613" cy="512819"/>
          </a:xfrm>
          <a:prstGeom prst="rect">
            <a:avLst/>
          </a:prstGeom>
        </p:spPr>
      </p:pic>
      <p:sp>
        <p:nvSpPr>
          <p:cNvPr id="199" name="직사각형 198"/>
          <p:cNvSpPr/>
          <p:nvPr/>
        </p:nvSpPr>
        <p:spPr>
          <a:xfrm>
            <a:off x="4735613" y="62515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00" name="타원 199"/>
          <p:cNvSpPr>
            <a:spLocks noChangeAspect="1"/>
          </p:cNvSpPr>
          <p:nvPr/>
        </p:nvSpPr>
        <p:spPr>
          <a:xfrm flipH="1">
            <a:off x="4751180" y="6265710"/>
            <a:ext cx="76865" cy="7686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err="1">
                <a:solidFill>
                  <a:srgbClr val="0070C0"/>
                </a:solidFill>
              </a:rPr>
              <a:t>i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4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2461585" y="378000"/>
            <a:ext cx="6480000" cy="6480000"/>
            <a:chOff x="2461585" y="378000"/>
            <a:chExt cx="6480000" cy="6480000"/>
          </a:xfrm>
        </p:grpSpPr>
        <p:sp>
          <p:nvSpPr>
            <p:cNvPr id="74" name="모서리가 둥근 직사각형 73"/>
            <p:cNvSpPr>
              <a:spLocks noChangeAspect="1"/>
            </p:cNvSpPr>
            <p:nvPr/>
          </p:nvSpPr>
          <p:spPr>
            <a:xfrm>
              <a:off x="2547456" y="463871"/>
              <a:ext cx="6308259" cy="6308259"/>
            </a:xfrm>
            <a:prstGeom prst="roundRect">
              <a:avLst/>
            </a:prstGeom>
            <a:solidFill>
              <a:schemeClr val="bg1"/>
            </a:solidFill>
            <a:ln w="190500">
              <a:gradFill flip="none" rotWithShape="1">
                <a:gsLst>
                  <a:gs pos="76000">
                    <a:srgbClr val="FFE781"/>
                  </a:gs>
                  <a:gs pos="0">
                    <a:srgbClr val="FFFFAF"/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2510424" y="887413"/>
              <a:ext cx="6411085" cy="5471259"/>
              <a:chOff x="1186121" y="375896"/>
              <a:chExt cx="6411085" cy="5471259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 rot="1800000">
                <a:off x="2671699" y="2902133"/>
                <a:ext cx="3442693" cy="294502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chemeClr val="tx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1186121" y="375896"/>
                <a:ext cx="6411085" cy="5449943"/>
                <a:chOff x="1186121" y="375896"/>
                <a:chExt cx="6411085" cy="5449943"/>
              </a:xfrm>
            </p:grpSpPr>
            <p:sp>
              <p:nvSpPr>
                <p:cNvPr id="4" name="육각형 3"/>
                <p:cNvSpPr>
                  <a:spLocks noChangeAspect="1"/>
                </p:cNvSpPr>
                <p:nvPr/>
              </p:nvSpPr>
              <p:spPr>
                <a:xfrm rot="1800000">
                  <a:off x="1186121" y="375897"/>
                  <a:ext cx="3442693" cy="2945022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tx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육각형 5"/>
                <p:cNvSpPr>
                  <a:spLocks noChangeAspect="1"/>
                </p:cNvSpPr>
                <p:nvPr/>
              </p:nvSpPr>
              <p:spPr>
                <a:xfrm rot="-1800000">
                  <a:off x="4154513" y="375896"/>
                  <a:ext cx="3442693" cy="2945022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tx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2757" y1="16348" x2="3217" y2="85563"/>
                              <a14:foregroundMark x1="14476" y1="19745" x2="14568" y2="87473"/>
                              <a14:foregroundMark x1="3033" y1="64119" x2="13189" y2="40977"/>
                              <a14:foregroundMark x1="3722" y1="39915" x2="12822" y2="62208"/>
                              <a14:foregroundMark x1="97335" y1="22505" x2="92969" y2="16985"/>
                              <a14:foregroundMark x1="92555" y1="20382" x2="90487" y2="29299"/>
                              <a14:foregroundMark x1="90165" y1="31847" x2="90441" y2="44798"/>
                              <a14:foregroundMark x1="91039" y1="48408" x2="96783" y2="60934"/>
                              <a14:foregroundMark x1="96921" y1="66454" x2="96691" y2="84289"/>
                              <a14:foregroundMark x1="96232" y1="84926" x2="92877" y2="91720"/>
                              <a14:foregroundMark x1="93015" y1="89809" x2="89844" y2="80255"/>
                              <a14:foregroundMark x1="20404" y1="20594" x2="20680" y2="80892"/>
                              <a14:foregroundMark x1="35570" y1="21868" x2="41912" y2="85563"/>
                              <a14:foregroundMark x1="53079" y1="17622" x2="52528" y2="87261"/>
                              <a14:foregroundMark x1="63879" y1="19321" x2="63557" y2="82166"/>
                              <a14:foregroundMark x1="80469" y1="22718" x2="79458" y2="84501"/>
                              <a14:backgroundMark x1="781" y1="4671" x2="52114" y2="4883"/>
                              <a14:backgroundMark x1="60570" y1="8068" x2="60524" y2="84076"/>
                              <a14:backgroundMark x1="44531" y1="18471" x2="48208" y2="92357"/>
                              <a14:backgroundMark x1="32445" y1="19533" x2="33318" y2="91720"/>
                              <a14:backgroundMark x1="22610" y1="41189" x2="27206" y2="33121"/>
                              <a14:backgroundMark x1="23116" y1="68365" x2="30147" y2="70701"/>
                              <a14:backgroundMark x1="17463" y1="16348" x2="17233" y2="89597"/>
                              <a14:backgroundMark x1="276" y1="10828" x2="873" y2="92144"/>
                              <a14:backgroundMark x1="8686" y1="71762" x2="8502" y2="93631"/>
                              <a14:backgroundMark x1="67188" y1="25478" x2="66176" y2="31423"/>
                              <a14:backgroundMark x1="66774" y1="78556" x2="66866" y2="92994"/>
                              <a14:backgroundMark x1="72656" y1="8068" x2="72243" y2="96815"/>
                              <a14:backgroundMark x1="69256" y1="4459" x2="97564" y2="3185"/>
                              <a14:backgroundMark x1="87868" y1="11677" x2="87776" y2="95329"/>
                              <a14:backgroundMark x1="83226" y1="36093" x2="93428" y2="71762"/>
                              <a14:backgroundMark x1="81756" y1="94692" x2="90165" y2="94904"/>
                              <a14:backgroundMark x1="99540" y1="19958" x2="99357" y2="97240"/>
                              <a14:backgroundMark x1="94393" y1="34395" x2="97748" y2="46709"/>
                              <a14:backgroundMark x1="38649" y1="77282" x2="39568" y2="9469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550" y="1301780"/>
                  <a:ext cx="5972558" cy="1292773"/>
                </a:xfrm>
                <a:prstGeom prst="rect">
                  <a:avLst/>
                </a:prstGeom>
              </p:spPr>
            </p:pic>
            <p:sp>
              <p:nvSpPr>
                <p:cNvPr id="10" name="육각형 9"/>
                <p:cNvSpPr>
                  <a:spLocks noChangeAspect="1"/>
                </p:cNvSpPr>
                <p:nvPr/>
              </p:nvSpPr>
              <p:spPr>
                <a:xfrm>
                  <a:off x="4220092" y="4192462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육각형 10"/>
                <p:cNvSpPr>
                  <a:spLocks noChangeAspect="1"/>
                </p:cNvSpPr>
                <p:nvPr/>
              </p:nvSpPr>
              <p:spPr>
                <a:xfrm>
                  <a:off x="4506002" y="4028648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육각형 11"/>
                <p:cNvSpPr>
                  <a:spLocks noChangeAspect="1"/>
                </p:cNvSpPr>
                <p:nvPr/>
              </p:nvSpPr>
              <p:spPr>
                <a:xfrm>
                  <a:off x="4506002" y="4356277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육각형 12"/>
                <p:cNvSpPr>
                  <a:spLocks noChangeAspect="1"/>
                </p:cNvSpPr>
                <p:nvPr/>
              </p:nvSpPr>
              <p:spPr>
                <a:xfrm>
                  <a:off x="4220092" y="4512781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육각형 13"/>
                <p:cNvSpPr>
                  <a:spLocks noChangeAspect="1"/>
                </p:cNvSpPr>
                <p:nvPr/>
              </p:nvSpPr>
              <p:spPr>
                <a:xfrm>
                  <a:off x="3931509" y="4357710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육각형 14"/>
                <p:cNvSpPr>
                  <a:spLocks noChangeAspect="1"/>
                </p:cNvSpPr>
                <p:nvPr/>
              </p:nvSpPr>
              <p:spPr>
                <a:xfrm>
                  <a:off x="3931509" y="4028562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육각형 15"/>
                <p:cNvSpPr>
                  <a:spLocks noChangeAspect="1"/>
                </p:cNvSpPr>
                <p:nvPr/>
              </p:nvSpPr>
              <p:spPr>
                <a:xfrm>
                  <a:off x="4220092" y="3861177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육각형 16"/>
                <p:cNvSpPr>
                  <a:spLocks noChangeAspect="1"/>
                </p:cNvSpPr>
                <p:nvPr/>
              </p:nvSpPr>
              <p:spPr>
                <a:xfrm>
                  <a:off x="4508674" y="3699498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육각형 17"/>
                <p:cNvSpPr>
                  <a:spLocks noChangeAspect="1"/>
                </p:cNvSpPr>
                <p:nvPr/>
              </p:nvSpPr>
              <p:spPr>
                <a:xfrm>
                  <a:off x="4794585" y="3864073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육각형 18"/>
                <p:cNvSpPr>
                  <a:spLocks noChangeAspect="1"/>
                </p:cNvSpPr>
                <p:nvPr/>
              </p:nvSpPr>
              <p:spPr>
                <a:xfrm>
                  <a:off x="4794584" y="419459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육각형 19"/>
                <p:cNvSpPr>
                  <a:spLocks noChangeAspect="1"/>
                </p:cNvSpPr>
                <p:nvPr/>
              </p:nvSpPr>
              <p:spPr>
                <a:xfrm>
                  <a:off x="4791912" y="452588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육각형 20"/>
                <p:cNvSpPr>
                  <a:spLocks noChangeAspect="1"/>
                </p:cNvSpPr>
                <p:nvPr/>
              </p:nvSpPr>
              <p:spPr>
                <a:xfrm>
                  <a:off x="4502179" y="468040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육각형 21"/>
                <p:cNvSpPr>
                  <a:spLocks noChangeAspect="1"/>
                </p:cNvSpPr>
                <p:nvPr/>
              </p:nvSpPr>
              <p:spPr>
                <a:xfrm>
                  <a:off x="4212446" y="4840411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육각형 22"/>
                <p:cNvSpPr>
                  <a:spLocks noChangeAspect="1"/>
                </p:cNvSpPr>
                <p:nvPr/>
              </p:nvSpPr>
              <p:spPr>
                <a:xfrm>
                  <a:off x="3926537" y="468040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육각형 23"/>
                <p:cNvSpPr>
                  <a:spLocks noChangeAspect="1"/>
                </p:cNvSpPr>
                <p:nvPr/>
              </p:nvSpPr>
              <p:spPr>
                <a:xfrm>
                  <a:off x="3640625" y="4512781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육각형 24"/>
                <p:cNvSpPr>
                  <a:spLocks noChangeAspect="1"/>
                </p:cNvSpPr>
                <p:nvPr/>
              </p:nvSpPr>
              <p:spPr>
                <a:xfrm>
                  <a:off x="3645599" y="418820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육각형 25"/>
                <p:cNvSpPr>
                  <a:spLocks noChangeAspect="1"/>
                </p:cNvSpPr>
                <p:nvPr/>
              </p:nvSpPr>
              <p:spPr>
                <a:xfrm>
                  <a:off x="4221243" y="3542837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육각형 26"/>
                <p:cNvSpPr>
                  <a:spLocks noChangeAspect="1"/>
                </p:cNvSpPr>
                <p:nvPr/>
              </p:nvSpPr>
              <p:spPr>
                <a:xfrm>
                  <a:off x="3931509" y="3697362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육각형 27"/>
                <p:cNvSpPr>
                  <a:spLocks noChangeAspect="1"/>
                </p:cNvSpPr>
                <p:nvPr/>
              </p:nvSpPr>
              <p:spPr>
                <a:xfrm>
                  <a:off x="3641776" y="3857363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육각형 28"/>
                <p:cNvSpPr>
                  <a:spLocks noChangeAspect="1"/>
                </p:cNvSpPr>
                <p:nvPr/>
              </p:nvSpPr>
              <p:spPr>
                <a:xfrm>
                  <a:off x="4789445" y="4844224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육각형 29"/>
                <p:cNvSpPr>
                  <a:spLocks noChangeAspect="1"/>
                </p:cNvSpPr>
                <p:nvPr/>
              </p:nvSpPr>
              <p:spPr>
                <a:xfrm>
                  <a:off x="4502179" y="4998748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육각형 30"/>
                <p:cNvSpPr>
                  <a:spLocks noChangeAspect="1"/>
                </p:cNvSpPr>
                <p:nvPr/>
              </p:nvSpPr>
              <p:spPr>
                <a:xfrm>
                  <a:off x="5083167" y="468397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육각형 31"/>
                <p:cNvSpPr>
                  <a:spLocks noChangeAspect="1"/>
                </p:cNvSpPr>
                <p:nvPr/>
              </p:nvSpPr>
              <p:spPr>
                <a:xfrm>
                  <a:off x="4220091" y="5168356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085839" y="3706008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육각형 33"/>
                <p:cNvSpPr>
                  <a:spLocks noChangeAspect="1"/>
                </p:cNvSpPr>
                <p:nvPr/>
              </p:nvSpPr>
              <p:spPr>
                <a:xfrm>
                  <a:off x="5080495" y="4030784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077822" y="4362070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4220092" y="320941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00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육각형 36"/>
                <p:cNvSpPr>
                  <a:spLocks noChangeAspect="1"/>
                </p:cNvSpPr>
                <p:nvPr/>
              </p:nvSpPr>
              <p:spPr>
                <a:xfrm>
                  <a:off x="4511705" y="3375058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육각형 37"/>
                <p:cNvSpPr>
                  <a:spLocks noChangeAspect="1"/>
                </p:cNvSpPr>
                <p:nvPr/>
              </p:nvSpPr>
              <p:spPr>
                <a:xfrm>
                  <a:off x="4798407" y="3536401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육각형 38"/>
                <p:cNvSpPr>
                  <a:spLocks noChangeAspect="1"/>
                </p:cNvSpPr>
                <p:nvPr/>
              </p:nvSpPr>
              <p:spPr>
                <a:xfrm>
                  <a:off x="3931509" y="3381088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3640625" y="353393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3352043" y="3700131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육각형 41"/>
                <p:cNvSpPr>
                  <a:spLocks noChangeAspect="1"/>
                </p:cNvSpPr>
                <p:nvPr/>
              </p:nvSpPr>
              <p:spPr>
                <a:xfrm>
                  <a:off x="3926536" y="5010620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육각형 42"/>
                <p:cNvSpPr>
                  <a:spLocks noChangeAspect="1"/>
                </p:cNvSpPr>
                <p:nvPr/>
              </p:nvSpPr>
              <p:spPr>
                <a:xfrm>
                  <a:off x="3640627" y="485061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육각형 43"/>
                <p:cNvSpPr>
                  <a:spLocks noChangeAspect="1"/>
                </p:cNvSpPr>
                <p:nvPr/>
              </p:nvSpPr>
              <p:spPr>
                <a:xfrm>
                  <a:off x="3354715" y="4682990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육각형 44"/>
                <p:cNvSpPr>
                  <a:spLocks noChangeAspect="1"/>
                </p:cNvSpPr>
                <p:nvPr/>
              </p:nvSpPr>
              <p:spPr>
                <a:xfrm>
                  <a:off x="3354715" y="4352980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육각형 45"/>
                <p:cNvSpPr>
                  <a:spLocks noChangeAspect="1"/>
                </p:cNvSpPr>
                <p:nvPr/>
              </p:nvSpPr>
              <p:spPr>
                <a:xfrm>
                  <a:off x="3355866" y="4027572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육각형 46"/>
                <p:cNvSpPr>
                  <a:spLocks noChangeAspect="1"/>
                </p:cNvSpPr>
                <p:nvPr/>
              </p:nvSpPr>
              <p:spPr>
                <a:xfrm>
                  <a:off x="5374376" y="4522873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00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육각형 47"/>
                <p:cNvSpPr>
                  <a:spLocks noChangeAspect="1"/>
                </p:cNvSpPr>
                <p:nvPr/>
              </p:nvSpPr>
              <p:spPr>
                <a:xfrm>
                  <a:off x="5377048" y="3544903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육각형 48"/>
                <p:cNvSpPr>
                  <a:spLocks noChangeAspect="1"/>
                </p:cNvSpPr>
                <p:nvPr/>
              </p:nvSpPr>
              <p:spPr>
                <a:xfrm>
                  <a:off x="5371704" y="386967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00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육각형 49"/>
                <p:cNvSpPr>
                  <a:spLocks noChangeAspect="1"/>
                </p:cNvSpPr>
                <p:nvPr/>
              </p:nvSpPr>
              <p:spPr>
                <a:xfrm>
                  <a:off x="5369031" y="420096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00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육각형 50"/>
                <p:cNvSpPr>
                  <a:spLocks noChangeAspect="1"/>
                </p:cNvSpPr>
                <p:nvPr/>
              </p:nvSpPr>
              <p:spPr>
                <a:xfrm>
                  <a:off x="4511301" y="304830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00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육각형 51"/>
                <p:cNvSpPr>
                  <a:spLocks noChangeAspect="1"/>
                </p:cNvSpPr>
                <p:nvPr/>
              </p:nvSpPr>
              <p:spPr>
                <a:xfrm>
                  <a:off x="4802914" y="3213952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00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육각형 52"/>
                <p:cNvSpPr>
                  <a:spLocks noChangeAspect="1"/>
                </p:cNvSpPr>
                <p:nvPr/>
              </p:nvSpPr>
              <p:spPr>
                <a:xfrm>
                  <a:off x="5089616" y="337529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육각형 53"/>
                <p:cNvSpPr>
                  <a:spLocks noChangeAspect="1"/>
                </p:cNvSpPr>
                <p:nvPr/>
              </p:nvSpPr>
              <p:spPr>
                <a:xfrm>
                  <a:off x="4784100" y="5174077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육각형 54"/>
                <p:cNvSpPr>
                  <a:spLocks noChangeAspect="1"/>
                </p:cNvSpPr>
                <p:nvPr/>
              </p:nvSpPr>
              <p:spPr>
                <a:xfrm>
                  <a:off x="4496834" y="5328601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육각형 55"/>
                <p:cNvSpPr>
                  <a:spLocks noChangeAspect="1"/>
                </p:cNvSpPr>
                <p:nvPr/>
              </p:nvSpPr>
              <p:spPr>
                <a:xfrm>
                  <a:off x="5077822" y="5013832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육각형 56"/>
                <p:cNvSpPr>
                  <a:spLocks noChangeAspect="1"/>
                </p:cNvSpPr>
                <p:nvPr/>
              </p:nvSpPr>
              <p:spPr>
                <a:xfrm>
                  <a:off x="4214747" y="549820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육각형 57"/>
                <p:cNvSpPr>
                  <a:spLocks noChangeAspect="1"/>
                </p:cNvSpPr>
                <p:nvPr/>
              </p:nvSpPr>
              <p:spPr>
                <a:xfrm>
                  <a:off x="3921191" y="5340473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육각형 58"/>
                <p:cNvSpPr>
                  <a:spLocks noChangeAspect="1"/>
                </p:cNvSpPr>
                <p:nvPr/>
              </p:nvSpPr>
              <p:spPr>
                <a:xfrm>
                  <a:off x="3635282" y="5180472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육각형 59"/>
                <p:cNvSpPr>
                  <a:spLocks noChangeAspect="1"/>
                </p:cNvSpPr>
                <p:nvPr/>
              </p:nvSpPr>
              <p:spPr>
                <a:xfrm>
                  <a:off x="3349371" y="5012843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00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육각형 60"/>
                <p:cNvSpPr>
                  <a:spLocks noChangeAspect="1"/>
                </p:cNvSpPr>
                <p:nvPr/>
              </p:nvSpPr>
              <p:spPr>
                <a:xfrm>
                  <a:off x="5369031" y="4852726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육각형 61"/>
                <p:cNvSpPr>
                  <a:spLocks noChangeAspect="1"/>
                </p:cNvSpPr>
                <p:nvPr/>
              </p:nvSpPr>
              <p:spPr>
                <a:xfrm>
                  <a:off x="3926536" y="3046667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00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육각형 62"/>
                <p:cNvSpPr>
                  <a:spLocks noChangeAspect="1"/>
                </p:cNvSpPr>
                <p:nvPr/>
              </p:nvSpPr>
              <p:spPr>
                <a:xfrm>
                  <a:off x="3648455" y="3207083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00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육각형 63"/>
                <p:cNvSpPr>
                  <a:spLocks noChangeAspect="1"/>
                </p:cNvSpPr>
                <p:nvPr/>
              </p:nvSpPr>
              <p:spPr>
                <a:xfrm>
                  <a:off x="3357571" y="3359931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육각형 64"/>
                <p:cNvSpPr>
                  <a:spLocks noChangeAspect="1"/>
                </p:cNvSpPr>
                <p:nvPr/>
              </p:nvSpPr>
              <p:spPr>
                <a:xfrm>
                  <a:off x="3068988" y="3526126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육각형 65"/>
                <p:cNvSpPr>
                  <a:spLocks noChangeAspect="1"/>
                </p:cNvSpPr>
                <p:nvPr/>
              </p:nvSpPr>
              <p:spPr>
                <a:xfrm>
                  <a:off x="3071661" y="450898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00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육각형 66"/>
                <p:cNvSpPr>
                  <a:spLocks noChangeAspect="1"/>
                </p:cNvSpPr>
                <p:nvPr/>
              </p:nvSpPr>
              <p:spPr>
                <a:xfrm>
                  <a:off x="3071660" y="417897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육각형 67"/>
                <p:cNvSpPr>
                  <a:spLocks noChangeAspect="1"/>
                </p:cNvSpPr>
                <p:nvPr/>
              </p:nvSpPr>
              <p:spPr>
                <a:xfrm>
                  <a:off x="3059313" y="3859944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육각형 68"/>
                <p:cNvSpPr>
                  <a:spLocks noChangeAspect="1"/>
                </p:cNvSpPr>
                <p:nvPr/>
              </p:nvSpPr>
              <p:spPr>
                <a:xfrm>
                  <a:off x="3066316" y="4838839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00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육각형 69"/>
                <p:cNvSpPr>
                  <a:spLocks noChangeAspect="1"/>
                </p:cNvSpPr>
                <p:nvPr/>
              </p:nvSpPr>
              <p:spPr>
                <a:xfrm>
                  <a:off x="4224599" y="2887815"/>
                  <a:ext cx="382995" cy="327630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0000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직사각형 75"/>
            <p:cNvSpPr/>
            <p:nvPr/>
          </p:nvSpPr>
          <p:spPr>
            <a:xfrm>
              <a:off x="2461585" y="378000"/>
              <a:ext cx="6480000" cy="64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048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5193208" y="2690035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8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522910" y="419951"/>
            <a:ext cx="942884" cy="928403"/>
            <a:chOff x="4319101" y="1529816"/>
            <a:chExt cx="1715697" cy="1770834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319101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319101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319101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319101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319101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4645583" y="2070279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967281" y="2247572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5297894" y="242542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5625357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5625357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5625357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5625357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5625357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45756" y="419308"/>
            <a:ext cx="760652" cy="928403"/>
            <a:chOff x="7457423" y="1482724"/>
            <a:chExt cx="1384103" cy="1770834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7457423" y="14827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7457423" y="18368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7457423" y="2191058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7457423" y="25452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7457423" y="28993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7782310" y="165980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8107198" y="1490870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432085" y="1667953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7783905" y="237628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8108748" y="2211422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8432085" y="2380359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537611" y="416720"/>
            <a:ext cx="584938" cy="930990"/>
            <a:chOff x="10383750" y="1682063"/>
            <a:chExt cx="1064369" cy="1775770"/>
          </a:xfrm>
        </p:grpSpPr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0385552" y="1859147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10385552" y="221331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0385551" y="292987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0712115" y="168206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11038678" y="185914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11038677" y="2565832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11036877" y="2218250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10712113" y="310366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11038677" y="292493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10383750" y="257899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71338" y="1674591"/>
            <a:ext cx="8880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Berlin Sans FB Demi" panose="020E0802020502020306" pitchFamily="34" charset="0"/>
              </a:rPr>
              <a:t>Stage Mode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r>
              <a:rPr lang="en-US" altLang="ko-KR" sz="5400" dirty="0">
                <a:latin typeface="Berlin Sans FB Demi" panose="020E0802020502020306" pitchFamily="34" charset="0"/>
              </a:rPr>
              <a:t>-  Tutorial</a:t>
            </a:r>
          </a:p>
          <a:p>
            <a:pPr marL="285750" indent="-285750">
              <a:buFontTx/>
              <a:buChar char="-"/>
            </a:pPr>
            <a:endParaRPr lang="en-US" altLang="ko-KR" sz="5400" dirty="0">
              <a:latin typeface="Berlin Sans FB Demi" panose="020E08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5400" dirty="0">
                <a:latin typeface="Berlin Sans FB Demi" panose="020E0802020502020306" pitchFamily="34" charset="0"/>
              </a:rPr>
              <a:t>  Mission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142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707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5554" y="416720"/>
            <a:ext cx="787927" cy="930991"/>
            <a:chOff x="3715851" y="3843672"/>
            <a:chExt cx="2449835" cy="3034278"/>
          </a:xfrm>
          <a:solidFill>
            <a:srgbClr val="FF0000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4648449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648449" y="460224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648449" y="5107955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648449" y="5613668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648449" y="6119381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5114748" y="3843672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581047" y="4096529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82150" y="434763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715851" y="4094776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715851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82150" y="6372237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114748" y="5866523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581047" y="6119380"/>
              <a:ext cx="584639" cy="50571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522910" y="419951"/>
            <a:ext cx="942884" cy="928403"/>
            <a:chOff x="4319101" y="1529816"/>
            <a:chExt cx="1715697" cy="1770834"/>
          </a:xfrm>
        </p:grpSpPr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319101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4319101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319101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319101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>
              <a:spLocks noChangeAspect="1"/>
            </p:cNvSpPr>
            <p:nvPr/>
          </p:nvSpPr>
          <p:spPr>
            <a:xfrm>
              <a:off x="4319101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4645583" y="2070279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967281" y="2247572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5297894" y="242542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5625357" y="15298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5625357" y="18839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5625357" y="2238150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5625357" y="2592316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5625357" y="2946483"/>
              <a:ext cx="409441" cy="354167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45756" y="419308"/>
            <a:ext cx="760652" cy="928403"/>
            <a:chOff x="7457423" y="1482724"/>
            <a:chExt cx="1384103" cy="1770834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7457423" y="14827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7457423" y="18368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7457423" y="2191058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7457423" y="2545224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7457423" y="2899391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7782310" y="165980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8107198" y="1490870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8432085" y="1667953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7783905" y="2376287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8108748" y="2211422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8432085" y="2380359"/>
              <a:ext cx="409441" cy="354167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537611" y="416720"/>
            <a:ext cx="584938" cy="930990"/>
            <a:chOff x="10383750" y="1682063"/>
            <a:chExt cx="1064369" cy="1775770"/>
          </a:xfrm>
        </p:grpSpPr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10385552" y="1859147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10385552" y="221331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10385551" y="292987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10712115" y="1682063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11038678" y="185914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11038677" y="2565832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11036877" y="2218250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10712113" y="310366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11038677" y="292493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10383750" y="2578996"/>
              <a:ext cx="409441" cy="354167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71338" y="1674591"/>
            <a:ext cx="88805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Berlin Sans FB Demi" panose="020E0802020502020306" pitchFamily="34" charset="0"/>
              </a:rPr>
              <a:t>Infinite Mode</a:t>
            </a:r>
          </a:p>
          <a:p>
            <a:endParaRPr lang="en-US" altLang="ko-KR" sz="5400" dirty="0">
              <a:latin typeface="Berlin Sans FB Demi" panose="020E0802020502020306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altLang="ko-KR" sz="5400" dirty="0">
                <a:latin typeface="Berlin Sans FB Demi" panose="020E0802020502020306" pitchFamily="34" charset="0"/>
              </a:rPr>
              <a:t>Score</a:t>
            </a:r>
          </a:p>
          <a:p>
            <a:pPr marL="685800" indent="-685800">
              <a:buFontTx/>
              <a:buChar char="-"/>
            </a:pPr>
            <a:endParaRPr lang="en-US" altLang="ko-KR" sz="5400" dirty="0">
              <a:latin typeface="Berlin Sans FB Demi" panose="020E0802020502020306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altLang="ko-KR" sz="5400" dirty="0">
                <a:latin typeface="Berlin Sans FB Demi" panose="020E0802020502020306" pitchFamily="34" charset="0"/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46218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6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7257238" y="1024627"/>
            <a:ext cx="1647610" cy="1583752"/>
            <a:chOff x="2374685" y="3417103"/>
            <a:chExt cx="1412934" cy="1358172"/>
          </a:xfrm>
        </p:grpSpPr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2987757" y="3740958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385069" y="341710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2374685" y="409104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>
            <a:grpSpLocks noChangeAspect="1"/>
          </p:cNvGrpSpPr>
          <p:nvPr/>
        </p:nvGrpSpPr>
        <p:grpSpPr>
          <a:xfrm>
            <a:off x="9312594" y="1696698"/>
            <a:ext cx="902994" cy="884284"/>
            <a:chOff x="392535" y="5296112"/>
            <a:chExt cx="1402166" cy="1373113"/>
          </a:xfrm>
        </p:grpSpPr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>
            <a:grpSpLocks noChangeAspect="1"/>
          </p:cNvGrpSpPr>
          <p:nvPr/>
        </p:nvGrpSpPr>
        <p:grpSpPr>
          <a:xfrm>
            <a:off x="10797704" y="1696698"/>
            <a:ext cx="775279" cy="949670"/>
            <a:chOff x="4784656" y="2056062"/>
            <a:chExt cx="1402454" cy="1717922"/>
          </a:xfrm>
        </p:grpSpPr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46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6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6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1511603" y="3245958"/>
            <a:ext cx="3412888" cy="2358470"/>
            <a:chOff x="2043485" y="2949782"/>
            <a:chExt cx="3412888" cy="2358470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4458641" y="3751157"/>
              <a:ext cx="997732" cy="1464411"/>
            </a:xfrm>
            <a:prstGeom prst="rect">
              <a:avLst/>
            </a:prstGeom>
          </p:spPr>
        </p:pic>
        <p:grpSp>
          <p:nvGrpSpPr>
            <p:cNvPr id="105" name="그룹 104"/>
            <p:cNvGrpSpPr/>
            <p:nvPr/>
          </p:nvGrpSpPr>
          <p:grpSpPr>
            <a:xfrm>
              <a:off x="2043485" y="2949782"/>
              <a:ext cx="2864571" cy="1310230"/>
              <a:chOff x="2947179" y="3799105"/>
              <a:chExt cx="1341367" cy="367312"/>
            </a:xfrm>
          </p:grpSpPr>
          <p:sp>
            <p:nvSpPr>
              <p:cNvPr id="107" name="왼쪽 화살표 106"/>
              <p:cNvSpPr/>
              <p:nvPr/>
            </p:nvSpPr>
            <p:spPr>
              <a:xfrm>
                <a:off x="2947179" y="3841067"/>
                <a:ext cx="1341367" cy="325350"/>
              </a:xfrm>
              <a:prstGeom prst="lef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161885" y="3799105"/>
                <a:ext cx="1039453" cy="25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SWIPE</a:t>
                </a:r>
                <a:endParaRPr lang="ko-KR" altLang="en-US" sz="54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106" name="그림 10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80469" l="28516" r="69336">
                          <a14:foregroundMark x1="45508" y1="39648" x2="44336" y2="44531"/>
                          <a14:foregroundMark x1="45117" y1="39258" x2="46094" y2="36914"/>
                          <a14:foregroundMark x1="46875" y1="36719" x2="48047" y2="36719"/>
                          <a14:foregroundMark x1="50000" y1="37500" x2="50781" y2="52734"/>
                          <a14:foregroundMark x1="49219" y1="37109" x2="46875" y2="35742"/>
                          <a14:foregroundMark x1="44922" y1="61133" x2="44727" y2="43555"/>
                          <a14:foregroundMark x1="40430" y1="39258" x2="33398" y2="39258"/>
                          <a14:foregroundMark x1="42188" y1="33984" x2="37500" y2="29102"/>
                          <a14:foregroundMark x1="48047" y1="31250" x2="47852" y2="24023"/>
                          <a14:foregroundMark x1="37695" y1="28320" x2="37695" y2="28320"/>
                          <a14:foregroundMark x1="58594" y1="28320" x2="52930" y2="33984"/>
                          <a14:foregroundMark x1="63086" y1="39258" x2="55078" y2="38867"/>
                          <a14:foregroundMark x1="54492" y1="46484" x2="56250" y2="54688"/>
                          <a14:foregroundMark x1="61523" y1="48828" x2="61328" y2="56836"/>
                          <a14:foregroundMark x1="55859" y1="56055" x2="55859" y2="56055"/>
                          <a14:foregroundMark x1="50195" y1="54883" x2="50195" y2="54883"/>
                          <a14:foregroundMark x1="46680" y1="76367" x2="40039" y2="67383"/>
                          <a14:foregroundMark x1="40039" y1="66797" x2="40625" y2="57227"/>
                          <a14:foregroundMark x1="45313" y1="61719" x2="45313" y2="61719"/>
                          <a14:foregroundMark x1="66406" y1="53125" x2="65625" y2="70898"/>
                          <a14:foregroundMark x1="63477" y1="75977" x2="66211" y2="69141"/>
                          <a14:backgroundMark x1="34570" y1="34961" x2="41602" y2="36523"/>
                          <a14:backgroundMark x1="32617" y1="34961" x2="31055" y2="20703"/>
                          <a14:backgroundMark x1="51172" y1="21875" x2="66211" y2="28516"/>
                          <a14:backgroundMark x1="64063" y1="25977" x2="67188" y2="45898"/>
                          <a14:backgroundMark x1="66797" y1="46289" x2="53125" y2="42969"/>
                          <a14:backgroundMark x1="64844" y1="39063" x2="59766" y2="29883"/>
                          <a14:backgroundMark x1="42188" y1="61523" x2="62891" y2="81641"/>
                          <a14:backgroundMark x1="46680" y1="55664" x2="62695" y2="78125"/>
                          <a14:backgroundMark x1="48242" y1="62695" x2="47461" y2="39258"/>
                          <a14:backgroundMark x1="52734" y1="49023" x2="53125" y2="67188"/>
                          <a14:backgroundMark x1="58594" y1="50586" x2="58203" y2="71875"/>
                          <a14:backgroundMark x1="64453" y1="54492" x2="61133" y2="75586"/>
                          <a14:backgroundMark x1="51367" y1="75195" x2="41797" y2="62891"/>
                          <a14:backgroundMark x1="39258" y1="77539" x2="29492" y2="37695"/>
                          <a14:backgroundMark x1="33203" y1="42773" x2="42578" y2="55469"/>
                          <a14:backgroundMark x1="40039" y1="73047" x2="35742" y2="59375"/>
                          <a14:backgroundMark x1="43164" y1="52344" x2="34375" y2="41992"/>
                          <a14:backgroundMark x1="42969" y1="48633" x2="35742" y2="41406"/>
                          <a14:backgroundMark x1="45508" y1="33594" x2="36719" y2="23047"/>
                          <a14:backgroundMark x1="53516" y1="30078" x2="49414" y2="22461"/>
                          <a14:backgroundMark x1="40625" y1="35352" x2="31836" y2="27734"/>
                          <a14:backgroundMark x1="63477" y1="43945" x2="52344" y2="40625"/>
                          <a14:backgroundMark x1="53516" y1="37500" x2="47070" y2="33203"/>
                          <a14:backgroundMark x1="59375" y1="36523" x2="56055" y2="33398"/>
                          <a14:backgroundMark x1="67969" y1="77539" x2="69336" y2="48242"/>
                          <a14:backgroundMark x1="47070" y1="78711" x2="41406" y2="76953"/>
                          <a14:backgroundMark x1="51367" y1="77148" x2="42383" y2="66211"/>
                          <a14:backgroundMark x1="53125" y1="43750" x2="65820" y2="48242"/>
                          <a14:backgroundMark x1="67578" y1="32813" x2="52539" y2="36133"/>
                          <a14:backgroundMark x1="49609" y1="32227" x2="57227" y2="25781"/>
                          <a14:backgroundMark x1="43945" y1="35352" x2="45508" y2="23438"/>
                          <a14:backgroundMark x1="32813" y1="42188" x2="29297" y2="36719"/>
                          <a14:backgroundMark x1="41992" y1="50586" x2="42383" y2="35742"/>
                          <a14:backgroundMark x1="56250" y1="63281" x2="46680" y2="53711"/>
                          <a14:backgroundMark x1="36328" y1="25391" x2="41211" y2="28125"/>
                          <a14:backgroundMark x1="34766" y1="36523" x2="35156" y2="26758"/>
                          <a14:backgroundMark x1="60156" y1="21680" x2="66406" y2="28320"/>
                          <a14:backgroundMark x1="38281" y1="53125" x2="37109" y2="71289"/>
                          <a14:backgroundMark x1="53516" y1="48438" x2="53711" y2="64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13" t="20229" r="30459" b="20725"/>
            <a:stretch/>
          </p:blipFill>
          <p:spPr>
            <a:xfrm rot="20089669">
              <a:off x="2157899" y="3843841"/>
              <a:ext cx="997732" cy="146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48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5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17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987757" y="30719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>
            <a:spLocks noChangeAspect="1"/>
          </p:cNvSpPr>
          <p:nvPr/>
        </p:nvSpPr>
        <p:spPr>
          <a:xfrm>
            <a:off x="3584863" y="272987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584863" y="34141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>
            <a:off x="2987757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2385069" y="34171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>
            <a:spLocks noChangeAspect="1"/>
          </p:cNvSpPr>
          <p:nvPr/>
        </p:nvSpPr>
        <p:spPr>
          <a:xfrm>
            <a:off x="2385069" y="272969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>
            <a:spLocks noChangeAspect="1"/>
          </p:cNvSpPr>
          <p:nvPr/>
        </p:nvSpPr>
        <p:spPr>
          <a:xfrm>
            <a:off x="2987757" y="238012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>
            <a:spLocks noChangeAspect="1"/>
          </p:cNvSpPr>
          <p:nvPr/>
        </p:nvSpPr>
        <p:spPr>
          <a:xfrm>
            <a:off x="3590443" y="20424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>
            <a:spLocks noChangeAspect="1"/>
          </p:cNvSpPr>
          <p:nvPr/>
        </p:nvSpPr>
        <p:spPr>
          <a:xfrm>
            <a:off x="4187551" y="238617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>
            <a:spLocks noChangeAspect="1"/>
          </p:cNvSpPr>
          <p:nvPr/>
        </p:nvSpPr>
        <p:spPr>
          <a:xfrm>
            <a:off x="4187550" y="307645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>
            <a:spLocks noChangeAspect="1"/>
          </p:cNvSpPr>
          <p:nvPr/>
        </p:nvSpPr>
        <p:spPr>
          <a:xfrm>
            <a:off x="4181969" y="376832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>
            <a:spLocks noChangeAspect="1"/>
          </p:cNvSpPr>
          <p:nvPr/>
        </p:nvSpPr>
        <p:spPr>
          <a:xfrm>
            <a:off x="3576879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>
            <a:spLocks noChangeAspect="1"/>
          </p:cNvSpPr>
          <p:nvPr/>
        </p:nvSpPr>
        <p:spPr>
          <a:xfrm>
            <a:off x="2971789" y="442519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>
            <a:spLocks noChangeAspect="1"/>
          </p:cNvSpPr>
          <p:nvPr/>
        </p:nvSpPr>
        <p:spPr>
          <a:xfrm>
            <a:off x="2374685" y="409104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>
            <a:spLocks noChangeAspect="1"/>
          </p:cNvSpPr>
          <p:nvPr/>
        </p:nvSpPr>
        <p:spPr>
          <a:xfrm>
            <a:off x="1777576" y="37409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>
            <a:spLocks noChangeAspect="1"/>
          </p:cNvSpPr>
          <p:nvPr/>
        </p:nvSpPr>
        <p:spPr>
          <a:xfrm>
            <a:off x="1787962" y="306310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>
            <a:spLocks noChangeAspect="1"/>
          </p:cNvSpPr>
          <p:nvPr/>
        </p:nvSpPr>
        <p:spPr>
          <a:xfrm>
            <a:off x="2990160" y="17152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>
            <a:spLocks noChangeAspect="1"/>
          </p:cNvSpPr>
          <p:nvPr/>
        </p:nvSpPr>
        <p:spPr>
          <a:xfrm>
            <a:off x="2385069" y="203800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>
            <a:spLocks noChangeAspect="1"/>
          </p:cNvSpPr>
          <p:nvPr/>
        </p:nvSpPr>
        <p:spPr>
          <a:xfrm>
            <a:off x="1779979" y="2372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>
            <a:spLocks noChangeAspect="1"/>
          </p:cNvSpPr>
          <p:nvPr/>
        </p:nvSpPr>
        <p:spPr>
          <a:xfrm>
            <a:off x="4176816" y="443315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>
            <a:spLocks noChangeAspect="1"/>
          </p:cNvSpPr>
          <p:nvPr/>
        </p:nvSpPr>
        <p:spPr>
          <a:xfrm>
            <a:off x="3576879" y="475587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4790237" y="409849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>
            <a:spLocks noChangeAspect="1"/>
          </p:cNvSpPr>
          <p:nvPr/>
        </p:nvSpPr>
        <p:spPr>
          <a:xfrm>
            <a:off x="2987756" y="5110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>
            <a:spLocks noChangeAspect="1"/>
          </p:cNvSpPr>
          <p:nvPr/>
        </p:nvSpPr>
        <p:spPr>
          <a:xfrm>
            <a:off x="4795817" y="205606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>
            <a:spLocks noChangeAspect="1"/>
          </p:cNvSpPr>
          <p:nvPr/>
        </p:nvSpPr>
        <p:spPr>
          <a:xfrm>
            <a:off x="4784656" y="273433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>
            <a:spLocks noChangeAspect="1"/>
          </p:cNvSpPr>
          <p:nvPr/>
        </p:nvSpPr>
        <p:spPr>
          <a:xfrm>
            <a:off x="4779075" y="34262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>
            <a:spLocks noChangeAspect="1"/>
          </p:cNvSpPr>
          <p:nvPr/>
        </p:nvSpPr>
        <p:spPr>
          <a:xfrm>
            <a:off x="2987757" y="101895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>
            <a:spLocks noChangeAspect="1"/>
          </p:cNvSpPr>
          <p:nvPr/>
        </p:nvSpPr>
        <p:spPr>
          <a:xfrm>
            <a:off x="3596773" y="136489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>
            <a:spLocks noChangeAspect="1"/>
          </p:cNvSpPr>
          <p:nvPr/>
        </p:nvSpPr>
        <p:spPr>
          <a:xfrm>
            <a:off x="4195533" y="17018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>
            <a:spLocks noChangeAspect="1"/>
          </p:cNvSpPr>
          <p:nvPr/>
        </p:nvSpPr>
        <p:spPr>
          <a:xfrm>
            <a:off x="2385069" y="137748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/>
          <p:cNvSpPr>
            <a:spLocks noChangeAspect="1"/>
          </p:cNvSpPr>
          <p:nvPr/>
        </p:nvSpPr>
        <p:spPr>
          <a:xfrm>
            <a:off x="1777576" y="16966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>
            <a:spLocks noChangeAspect="1"/>
          </p:cNvSpPr>
          <p:nvPr/>
        </p:nvSpPr>
        <p:spPr>
          <a:xfrm>
            <a:off x="1174889" y="20437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>
            <a:spLocks noChangeAspect="1"/>
          </p:cNvSpPr>
          <p:nvPr/>
        </p:nvSpPr>
        <p:spPr>
          <a:xfrm>
            <a:off x="2374683" y="478066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>
            <a:spLocks noChangeAspect="1"/>
          </p:cNvSpPr>
          <p:nvPr/>
        </p:nvSpPr>
        <p:spPr>
          <a:xfrm>
            <a:off x="1777579" y="4446512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>
            <a:spLocks noChangeAspect="1"/>
          </p:cNvSpPr>
          <p:nvPr/>
        </p:nvSpPr>
        <p:spPr>
          <a:xfrm>
            <a:off x="1180470" y="409643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>
            <a:spLocks noChangeAspect="1"/>
          </p:cNvSpPr>
          <p:nvPr/>
        </p:nvSpPr>
        <p:spPr>
          <a:xfrm>
            <a:off x="1180469" y="340722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>
            <a:spLocks noChangeAspect="1"/>
          </p:cNvSpPr>
          <p:nvPr/>
        </p:nvSpPr>
        <p:spPr>
          <a:xfrm>
            <a:off x="1182873" y="272762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>
            <a:spLocks noChangeAspect="1"/>
          </p:cNvSpPr>
          <p:nvPr/>
        </p:nvSpPr>
        <p:spPr>
          <a:xfrm>
            <a:off x="5398410" y="376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>
            <a:spLocks noChangeAspect="1"/>
          </p:cNvSpPr>
          <p:nvPr/>
        </p:nvSpPr>
        <p:spPr>
          <a:xfrm>
            <a:off x="5403990" y="171960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>
            <a:spLocks noChangeAspect="1"/>
          </p:cNvSpPr>
          <p:nvPr/>
        </p:nvSpPr>
        <p:spPr>
          <a:xfrm>
            <a:off x="5392829" y="239787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육각형 44"/>
          <p:cNvSpPr>
            <a:spLocks noChangeAspect="1"/>
          </p:cNvSpPr>
          <p:nvPr/>
        </p:nvSpPr>
        <p:spPr>
          <a:xfrm>
            <a:off x="5387248" y="308974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/>
          <p:cNvSpPr>
            <a:spLocks noChangeAspect="1"/>
          </p:cNvSpPr>
          <p:nvPr/>
        </p:nvSpPr>
        <p:spPr>
          <a:xfrm>
            <a:off x="3595930" y="68249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육각형 46"/>
          <p:cNvSpPr>
            <a:spLocks noChangeAspect="1"/>
          </p:cNvSpPr>
          <p:nvPr/>
        </p:nvSpPr>
        <p:spPr>
          <a:xfrm>
            <a:off x="4204946" y="102843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4803706" y="136538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육각형 48"/>
          <p:cNvSpPr>
            <a:spLocks noChangeAspect="1"/>
          </p:cNvSpPr>
          <p:nvPr/>
        </p:nvSpPr>
        <p:spPr>
          <a:xfrm>
            <a:off x="4165654" y="512203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육각형 49"/>
          <p:cNvSpPr>
            <a:spLocks noChangeAspect="1"/>
          </p:cNvSpPr>
          <p:nvPr/>
        </p:nvSpPr>
        <p:spPr>
          <a:xfrm>
            <a:off x="3565717" y="544475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육각형 50"/>
          <p:cNvSpPr>
            <a:spLocks noChangeAspect="1"/>
          </p:cNvSpPr>
          <p:nvPr/>
        </p:nvSpPr>
        <p:spPr>
          <a:xfrm>
            <a:off x="4779075" y="478737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육각형 51"/>
          <p:cNvSpPr>
            <a:spLocks noChangeAspect="1"/>
          </p:cNvSpPr>
          <p:nvPr/>
        </p:nvSpPr>
        <p:spPr>
          <a:xfrm>
            <a:off x="2976594" y="5798966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육각형 52"/>
          <p:cNvSpPr>
            <a:spLocks noChangeAspect="1"/>
          </p:cNvSpPr>
          <p:nvPr/>
        </p:nvSpPr>
        <p:spPr>
          <a:xfrm>
            <a:off x="2363521" y="5469543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육각형 53"/>
          <p:cNvSpPr>
            <a:spLocks noChangeAspect="1"/>
          </p:cNvSpPr>
          <p:nvPr/>
        </p:nvSpPr>
        <p:spPr>
          <a:xfrm>
            <a:off x="1766417" y="513539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/>
          <p:cNvSpPr>
            <a:spLocks noChangeAspect="1"/>
          </p:cNvSpPr>
          <p:nvPr/>
        </p:nvSpPr>
        <p:spPr>
          <a:xfrm>
            <a:off x="1169308" y="4785308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/>
          <p:cNvSpPr>
            <a:spLocks noChangeAspect="1"/>
          </p:cNvSpPr>
          <p:nvPr/>
        </p:nvSpPr>
        <p:spPr>
          <a:xfrm>
            <a:off x="5387248" y="445091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>
            <a:spLocks noChangeAspect="1"/>
          </p:cNvSpPr>
          <p:nvPr/>
        </p:nvSpPr>
        <p:spPr>
          <a:xfrm>
            <a:off x="2374683" y="67906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1793927" y="101408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>
            <a:spLocks noChangeAspect="1"/>
          </p:cNvSpPr>
          <p:nvPr/>
        </p:nvSpPr>
        <p:spPr>
          <a:xfrm>
            <a:off x="1186434" y="133330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/>
          <p:cNvSpPr>
            <a:spLocks noChangeAspect="1"/>
          </p:cNvSpPr>
          <p:nvPr/>
        </p:nvSpPr>
        <p:spPr>
          <a:xfrm>
            <a:off x="583746" y="1680389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/>
          <p:cNvSpPr>
            <a:spLocks noChangeAspect="1"/>
          </p:cNvSpPr>
          <p:nvPr/>
        </p:nvSpPr>
        <p:spPr>
          <a:xfrm>
            <a:off x="589328" y="3733031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/>
          <p:cNvSpPr>
            <a:spLocks noChangeAspect="1"/>
          </p:cNvSpPr>
          <p:nvPr/>
        </p:nvSpPr>
        <p:spPr>
          <a:xfrm>
            <a:off x="589327" y="3043824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/>
          <p:cNvSpPr>
            <a:spLocks noChangeAspect="1"/>
          </p:cNvSpPr>
          <p:nvPr/>
        </p:nvSpPr>
        <p:spPr>
          <a:xfrm>
            <a:off x="563540" y="2377547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육각형 71"/>
          <p:cNvSpPr>
            <a:spLocks noChangeAspect="1"/>
          </p:cNvSpPr>
          <p:nvPr/>
        </p:nvSpPr>
        <p:spPr>
          <a:xfrm>
            <a:off x="578166" y="4421910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00FF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2997170" y="347315"/>
            <a:ext cx="799862" cy="684235"/>
          </a:xfrm>
          <a:prstGeom prst="hexagon">
            <a:avLst>
              <a:gd name="adj" fmla="val 28994"/>
              <a:gd name="vf" fmla="val 115470"/>
            </a:avLst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949443" y="146599"/>
            <a:ext cx="4909622" cy="454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Level 2</a:t>
            </a:r>
            <a:endParaRPr lang="ko-KR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9441" y="600957"/>
            <a:ext cx="4909624" cy="2349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69193" y="771697"/>
            <a:ext cx="1980000" cy="198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168945" y="1515995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9440" y="2949957"/>
            <a:ext cx="4909624" cy="2015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80945" y="306310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lang="en-US" altLang="ko-KR" sz="12000" dirty="0">
                <a:latin typeface="Berlin Sans FB Demi" panose="020E0802020502020306" pitchFamily="34" charset="0"/>
              </a:rPr>
              <a:t>5</a:t>
            </a:r>
            <a:endParaRPr lang="ko-KR" alt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57238" y="3634656"/>
            <a:ext cx="22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회전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49440" y="4970025"/>
            <a:ext cx="4909624" cy="169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26534" y="1527697"/>
            <a:ext cx="1224000" cy="1224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>
            <a:grpSpLocks noChangeAspect="1"/>
          </p:cNvGrpSpPr>
          <p:nvPr/>
        </p:nvGrpSpPr>
        <p:grpSpPr>
          <a:xfrm>
            <a:off x="7257238" y="983299"/>
            <a:ext cx="1617836" cy="1584315"/>
            <a:chOff x="392535" y="5296112"/>
            <a:chExt cx="1402166" cy="1373113"/>
          </a:xfrm>
        </p:grpSpPr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994839" y="529611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983677" y="5984990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392535" y="562159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>
            <a:grpSpLocks noChangeAspect="1"/>
          </p:cNvGrpSpPr>
          <p:nvPr/>
        </p:nvGrpSpPr>
        <p:grpSpPr>
          <a:xfrm>
            <a:off x="9432789" y="1684127"/>
            <a:ext cx="775279" cy="949670"/>
            <a:chOff x="4784656" y="2056062"/>
            <a:chExt cx="1402454" cy="1717922"/>
          </a:xfrm>
        </p:grpSpPr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795817" y="2056062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784656" y="2734337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5387248" y="308974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>
            <a:grpSpLocks noChangeAspect="1"/>
          </p:cNvGrpSpPr>
          <p:nvPr/>
        </p:nvGrpSpPr>
        <p:grpSpPr>
          <a:xfrm>
            <a:off x="10607385" y="1808483"/>
            <a:ext cx="1078024" cy="737770"/>
            <a:chOff x="4614514" y="5293369"/>
            <a:chExt cx="1988922" cy="1361165"/>
          </a:xfrm>
        </p:grpSpPr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5803574" y="529336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5203637" y="5616083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4514" y="5970299"/>
              <a:ext cx="799862" cy="684235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00FF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38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159</Words>
  <Application>Microsoft Office PowerPoint</Application>
  <PresentationFormat>와이드스크린</PresentationFormat>
  <Paragraphs>96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HY중고딕</vt:lpstr>
      <vt:lpstr>HY헤드라인M</vt:lpstr>
      <vt:lpstr>맑은 고딕</vt:lpstr>
      <vt:lpstr>Arial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96</cp:revision>
  <dcterms:created xsi:type="dcterms:W3CDTF">2016-09-19T08:25:58Z</dcterms:created>
  <dcterms:modified xsi:type="dcterms:W3CDTF">2017-01-08T21:47:28Z</dcterms:modified>
</cp:coreProperties>
</file>