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48" r:id="rId3"/>
    <p:sldId id="349" r:id="rId4"/>
    <p:sldId id="344" r:id="rId5"/>
    <p:sldId id="350" r:id="rId6"/>
    <p:sldId id="345" r:id="rId7"/>
    <p:sldId id="351" r:id="rId8"/>
    <p:sldId id="346" r:id="rId9"/>
    <p:sldId id="34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FF96"/>
    <a:srgbClr val="00AA00"/>
    <a:srgbClr val="FFFF96"/>
    <a:srgbClr val="C9C400"/>
    <a:srgbClr val="FF4F4F"/>
    <a:srgbClr val="AC0000"/>
    <a:srgbClr val="8181FF"/>
    <a:srgbClr val="00009E"/>
    <a:srgbClr val="646464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59" d="100"/>
          <a:sy n="259" d="100"/>
        </p:scale>
        <p:origin x="-5283" y="-7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6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8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4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5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1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4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4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육각형 58"/>
          <p:cNvSpPr/>
          <p:nvPr/>
        </p:nvSpPr>
        <p:spPr>
          <a:xfrm>
            <a:off x="7611105" y="2450388"/>
            <a:ext cx="2905540" cy="2487214"/>
          </a:xfrm>
          <a:prstGeom prst="hexagon">
            <a:avLst>
              <a:gd name="adj" fmla="val 29625"/>
              <a:gd name="vf" fmla="val 115470"/>
            </a:avLst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8436898" y="3065631"/>
            <a:ext cx="1264391" cy="12643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8657213" y="3286127"/>
            <a:ext cx="815736" cy="8157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961881" y="2878257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rot="1800000">
            <a:off x="9323529" y="2974264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 rot="3600000">
            <a:off x="9588448" y="3228802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 rot="5400000">
            <a:off x="9675651" y="3592028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 rot="7200000">
            <a:off x="9579645" y="3953676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 rot="9000000">
            <a:off x="9325107" y="4218595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 rot="10800000">
            <a:off x="8961881" y="4305798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 rot="12600000">
            <a:off x="8600287" y="4213621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 rot="14400000">
            <a:off x="8335368" y="3959083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rot="16200000">
            <a:off x="8248165" y="3595857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 rot="18000000">
            <a:off x="8344171" y="3234209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 rot="19800000">
            <a:off x="8598709" y="2969291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8700731" y="3338396"/>
            <a:ext cx="720000" cy="720000"/>
          </a:xfrm>
          <a:prstGeom prst="ellipse">
            <a:avLst/>
          </a:prstGeom>
          <a:solidFill>
            <a:srgbClr val="BF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586755" y="916111"/>
            <a:ext cx="2905540" cy="2487214"/>
            <a:chOff x="3586755" y="916111"/>
            <a:chExt cx="2905540" cy="2487214"/>
          </a:xfrm>
        </p:grpSpPr>
        <p:sp>
          <p:nvSpPr>
            <p:cNvPr id="4" name="육각형 3"/>
            <p:cNvSpPr/>
            <p:nvPr/>
          </p:nvSpPr>
          <p:spPr>
            <a:xfrm>
              <a:off x="3586755" y="916111"/>
              <a:ext cx="2905540" cy="2487214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chemeClr val="bg2">
                <a:lumMod val="75000"/>
                <a:alpha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4372288" y="1495108"/>
              <a:ext cx="1334476" cy="13373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4604815" y="1728323"/>
              <a:ext cx="860952" cy="86279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97715" y="1267859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4650745" y="1783607"/>
              <a:ext cx="759909" cy="761532"/>
            </a:xfrm>
            <a:prstGeom prst="ellipse">
              <a:avLst/>
            </a:prstGeom>
            <a:solidFill>
              <a:srgbClr val="BFBC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2700000">
              <a:off x="5427955" y="1477107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 rot="5400000">
              <a:off x="5629195" y="1969741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 rot="5400000">
              <a:off x="4174696" y="1983080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06541" y="2670766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2700000">
              <a:off x="4390709" y="2462459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8100000">
              <a:off x="5451998" y="2462054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 rot="8100000">
              <a:off x="4385507" y="1476616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75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9660346" y="2614534"/>
            <a:ext cx="1487553" cy="1280271"/>
            <a:chOff x="5193208" y="2690035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547812" y="2614534"/>
            <a:ext cx="1487553" cy="1280271"/>
            <a:chOff x="7547812" y="2614534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659063" y="2614533"/>
            <a:ext cx="1496220" cy="1280272"/>
            <a:chOff x="5659063" y="2614533"/>
            <a:chExt cx="1496220" cy="1280272"/>
          </a:xfrm>
        </p:grpSpPr>
        <p:grpSp>
          <p:nvGrpSpPr>
            <p:cNvPr id="3" name="그룹 2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970912" y="2614533"/>
            <a:ext cx="1487553" cy="1280271"/>
            <a:chOff x="3970912" y="2614533"/>
            <a:chExt cx="1487553" cy="1280271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178956" y="2614533"/>
            <a:ext cx="1487553" cy="1280271"/>
            <a:chOff x="2178956" y="2614533"/>
            <a:chExt cx="1487553" cy="1280271"/>
          </a:xfrm>
        </p:grpSpPr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670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72197" y="4562802"/>
            <a:ext cx="1487553" cy="1280271"/>
            <a:chOff x="3376877" y="4502210"/>
            <a:chExt cx="1487553" cy="1280271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521070" y="4502210"/>
            <a:ext cx="1487553" cy="1280271"/>
            <a:chOff x="3376877" y="4502210"/>
            <a:chExt cx="1487553" cy="1280271"/>
          </a:xfrm>
        </p:grpSpPr>
        <p:sp>
          <p:nvSpPr>
            <p:cNvPr id="26" name="육각형 25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 rot="10800000">
            <a:off x="8287368" y="3367528"/>
            <a:ext cx="712982" cy="102394"/>
          </a:xfrm>
          <a:prstGeom prst="rect">
            <a:avLst/>
          </a:prstGeom>
          <a:gradFill flip="none" rotWithShape="1">
            <a:gsLst>
              <a:gs pos="0">
                <a:srgbClr val="218E8B"/>
              </a:gs>
              <a:gs pos="100000">
                <a:srgbClr val="96E6E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3376878" y="1666185"/>
            <a:ext cx="6631746" cy="1280271"/>
            <a:chOff x="3376878" y="1666185"/>
            <a:chExt cx="6631746" cy="1280271"/>
          </a:xfrm>
        </p:grpSpPr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76878" y="1666185"/>
              <a:ext cx="6631746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C1F1F0"/>
            </a:solidFill>
            <a:ln w="50800">
              <a:solidFill>
                <a:srgbClr val="63D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617900" y="1692180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56" name="직사각형 5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3960321" y="1695723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0" name="직사각형 69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 rot="10800000">
              <a:off x="9251192" y="1693931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3" name="직사각형 72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 rot="10800000">
              <a:off x="9593613" y="1697474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6" name="직사각형 7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289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2150" y="2173045"/>
            <a:ext cx="3184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latin typeface="Bauhaus 93" panose="04030905020B02020C02" pitchFamily="82" charset="0"/>
              </a:rPr>
              <a:t>Hextris</a:t>
            </a:r>
            <a:endParaRPr lang="ko-KR" altLang="en-US" sz="4400" dirty="0">
              <a:latin typeface="Bauhaus 93" panose="04030905020B02020C02" pitchFamily="8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30841" y="2967335"/>
            <a:ext cx="1930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Block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Bauhaus 93" panose="04030905020B02020C02" pitchFamily="82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983689" y="322650"/>
            <a:ext cx="2149048" cy="2628196"/>
            <a:chOff x="8983689" y="322650"/>
            <a:chExt cx="2149048" cy="2628196"/>
          </a:xfrm>
        </p:grpSpPr>
        <p:sp>
          <p:nvSpPr>
            <p:cNvPr id="7" name="육각형 6"/>
            <p:cNvSpPr>
              <a:spLocks noChangeAspect="1"/>
            </p:cNvSpPr>
            <p:nvPr/>
          </p:nvSpPr>
          <p:spPr>
            <a:xfrm>
              <a:off x="9904642" y="322650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8991974" y="848289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/>
            <p:cNvSpPr>
              <a:spLocks noChangeAspect="1"/>
            </p:cNvSpPr>
            <p:nvPr/>
          </p:nvSpPr>
          <p:spPr>
            <a:xfrm>
              <a:off x="8983689" y="1899567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511898" y="4245663"/>
            <a:ext cx="74398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Block Create Sensitivity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26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10556" y="221635"/>
            <a:ext cx="5113332" cy="1323439"/>
            <a:chOff x="1553831" y="2793002"/>
            <a:chExt cx="5113332" cy="1323439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1553831" y="2814587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1453065" y="3684158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6054139" y="36846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1941508" y="3967965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66031" y="2793002"/>
              <a:ext cx="2888932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START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0556" y="1754106"/>
            <a:ext cx="5113332" cy="1323439"/>
            <a:chOff x="3357061" y="2945401"/>
            <a:chExt cx="5113332" cy="1323439"/>
          </a:xfrm>
        </p:grpSpPr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3357061" y="296698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14400000">
              <a:off x="3256295" y="383655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7200000">
              <a:off x="7857369" y="383702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 rot="10800000">
              <a:off x="3744738" y="412036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44465" y="2945401"/>
              <a:ext cx="3738524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SETTING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0800000">
              <a:off x="3744906" y="411943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792523" y="3568271"/>
            <a:ext cx="5113332" cy="1323439"/>
            <a:chOff x="3792523" y="3568271"/>
            <a:chExt cx="5113332" cy="1323439"/>
          </a:xfrm>
        </p:grpSpPr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3792523" y="358985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4400000">
              <a:off x="3691757" y="445942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7200000">
              <a:off x="8292831" y="445989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0800000">
              <a:off x="4180200" y="474323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40552" y="3568271"/>
              <a:ext cx="2217274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SKIN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10800000">
              <a:off x="4180368" y="474230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804545" y="252872"/>
            <a:ext cx="5469620" cy="5386090"/>
            <a:chOff x="6804545" y="252872"/>
            <a:chExt cx="5469620" cy="5386090"/>
          </a:xfrm>
        </p:grpSpPr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6804545" y="736477"/>
              <a:ext cx="5469620" cy="4682136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635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766505" y="252872"/>
              <a:ext cx="3504486" cy="538609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4400" b="1" dirty="0">
                  <a:ln w="76200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88900" dir="2220000" algn="bl" rotWithShape="0">
                      <a:srgbClr val="5C739C"/>
                    </a:outerShdw>
                  </a:effectLst>
                  <a:latin typeface="Bauhaus 93" panose="04030905020B02020C02" pitchFamily="82" charset="0"/>
                </a:rPr>
                <a:t>C</a:t>
              </a:r>
              <a:endParaRPr lang="en-US" altLang="ko-KR" sz="34400" b="1" cap="none" spc="0" dirty="0">
                <a:ln w="76200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88900" dir="2220000" algn="bl" rotWithShape="0">
                    <a:srgbClr val="5C739C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17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3026982" y="489798"/>
            <a:ext cx="3728602" cy="5854091"/>
            <a:chOff x="3009284" y="489798"/>
            <a:chExt cx="3728602" cy="5854091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603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921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10240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559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603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921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10240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559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603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921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10240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559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9284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9284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9284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603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921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10240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559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603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10240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9284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603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921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10240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559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603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921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10240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559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9284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9284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921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559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9284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9284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877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1196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514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877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1196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514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833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877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1196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514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833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877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1196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514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833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877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514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877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1196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514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833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877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1196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514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833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1196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833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833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603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10240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603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921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10240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559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9284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9284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877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514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833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877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1196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514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833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603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921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10240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559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9284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9284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833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877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1196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514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833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211833" y="1615585"/>
              <a:ext cx="526053" cy="450315"/>
              <a:chOff x="6211833" y="1615585"/>
              <a:chExt cx="526053" cy="450315"/>
            </a:xfrm>
          </p:grpSpPr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833" y="161558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5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6359119" y="1733420"/>
                <a:ext cx="180814" cy="214644"/>
              </a:xfrm>
              <a:prstGeom prst="round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493123" y="1806782"/>
                <a:ext cx="93619" cy="67920"/>
              </a:xfrm>
              <a:prstGeom prst="rect">
                <a:avLst/>
              </a:prstGeom>
              <a:solidFill>
                <a:srgbClr val="FF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화살표 연결선 4"/>
              <p:cNvCxnSpPr/>
              <p:nvPr/>
            </p:nvCxnSpPr>
            <p:spPr>
              <a:xfrm>
                <a:off x="6449526" y="1840742"/>
                <a:ext cx="220346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603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10240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921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559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877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514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1196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603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921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10240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559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877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1196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514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603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10240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877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514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921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559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1196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육각형 134"/>
          <p:cNvSpPr>
            <a:spLocks noChangeAspect="1"/>
          </p:cNvSpPr>
          <p:nvPr/>
        </p:nvSpPr>
        <p:spPr>
          <a:xfrm>
            <a:off x="8344530" y="3087972"/>
            <a:ext cx="768367" cy="657742"/>
          </a:xfrm>
          <a:prstGeom prst="hexagon">
            <a:avLst>
              <a:gd name="adj" fmla="val 28379"/>
              <a:gd name="vf" fmla="val 115470"/>
            </a:avLst>
          </a:prstGeom>
          <a:solidFill>
            <a:srgbClr val="FFFF96"/>
          </a:solidFill>
          <a:ln w="381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57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174283" y="299008"/>
            <a:ext cx="3741923" cy="5858445"/>
            <a:chOff x="3203466" y="308735"/>
            <a:chExt cx="3741923" cy="5858445"/>
          </a:xfrm>
        </p:grpSpPr>
        <p:grpSp>
          <p:nvGrpSpPr>
            <p:cNvPr id="3" name="그룹 2"/>
            <p:cNvGrpSpPr/>
            <p:nvPr/>
          </p:nvGrpSpPr>
          <p:grpSpPr>
            <a:xfrm>
              <a:off x="4014609" y="2351339"/>
              <a:ext cx="526053" cy="450315"/>
              <a:chOff x="9244627" y="3792396"/>
              <a:chExt cx="526053" cy="450315"/>
            </a:xfrm>
          </p:grpSpPr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4015821" y="1901025"/>
              <a:ext cx="526053" cy="450315"/>
              <a:chOff x="9244627" y="3792396"/>
              <a:chExt cx="526053" cy="450315"/>
            </a:xfrm>
          </p:grpSpPr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4018307" y="3251969"/>
              <a:ext cx="526053" cy="450315"/>
              <a:chOff x="9244627" y="3792396"/>
              <a:chExt cx="526053" cy="450315"/>
            </a:xfrm>
          </p:grpSpPr>
          <p:sp>
            <p:nvSpPr>
              <p:cNvPr id="145" name="육각형 1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4019519" y="2801655"/>
              <a:ext cx="526053" cy="450315"/>
              <a:chOff x="9244627" y="3792396"/>
              <a:chExt cx="526053" cy="450315"/>
            </a:xfrm>
          </p:grpSpPr>
          <p:sp>
            <p:nvSpPr>
              <p:cNvPr id="150" name="육각형 1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4018307" y="1450710"/>
              <a:ext cx="526053" cy="450315"/>
              <a:chOff x="9244627" y="3792396"/>
              <a:chExt cx="526053" cy="450315"/>
            </a:xfrm>
          </p:grpSpPr>
          <p:sp>
            <p:nvSpPr>
              <p:cNvPr id="165" name="육각형 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4422219" y="2576497"/>
              <a:ext cx="526053" cy="450315"/>
              <a:chOff x="9244627" y="3792396"/>
              <a:chExt cx="526053" cy="450315"/>
            </a:xfrm>
          </p:grpSpPr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4423431" y="2126183"/>
              <a:ext cx="526053" cy="450315"/>
              <a:chOff x="9244627" y="3792396"/>
              <a:chExt cx="526053" cy="450315"/>
            </a:xfrm>
          </p:grpSpPr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>
              <a:off x="4425917" y="3477127"/>
              <a:ext cx="526053" cy="450315"/>
              <a:chOff x="9244627" y="3792396"/>
              <a:chExt cx="526053" cy="450315"/>
            </a:xfrm>
          </p:grpSpPr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4427129" y="3026813"/>
              <a:ext cx="526053" cy="450315"/>
              <a:chOff x="9244627" y="3792396"/>
              <a:chExt cx="526053" cy="450315"/>
            </a:xfrm>
          </p:grpSpPr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4425917" y="1675868"/>
              <a:ext cx="526053" cy="450315"/>
              <a:chOff x="9244627" y="3792396"/>
              <a:chExt cx="526053" cy="450315"/>
            </a:xfrm>
          </p:grpSpPr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4" name="그룹 213"/>
            <p:cNvGrpSpPr/>
            <p:nvPr/>
          </p:nvGrpSpPr>
          <p:grpSpPr>
            <a:xfrm>
              <a:off x="4810981" y="2351339"/>
              <a:ext cx="526053" cy="450315"/>
              <a:chOff x="9244627" y="3792396"/>
              <a:chExt cx="526053" cy="450315"/>
            </a:xfrm>
          </p:grpSpPr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9" name="그룹 218"/>
            <p:cNvGrpSpPr/>
            <p:nvPr/>
          </p:nvGrpSpPr>
          <p:grpSpPr>
            <a:xfrm>
              <a:off x="4812193" y="1901025"/>
              <a:ext cx="526053" cy="450315"/>
              <a:chOff x="9244627" y="3792396"/>
              <a:chExt cx="526053" cy="450315"/>
            </a:xfrm>
          </p:grpSpPr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4" name="그룹 223"/>
            <p:cNvGrpSpPr/>
            <p:nvPr/>
          </p:nvGrpSpPr>
          <p:grpSpPr>
            <a:xfrm>
              <a:off x="4814679" y="3251969"/>
              <a:ext cx="526053" cy="450315"/>
              <a:chOff x="9244627" y="3792396"/>
              <a:chExt cx="526053" cy="450315"/>
            </a:xfrm>
          </p:grpSpPr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>
              <a:off x="4815891" y="2801655"/>
              <a:ext cx="526053" cy="450315"/>
              <a:chOff x="9244627" y="3792396"/>
              <a:chExt cx="526053" cy="450315"/>
            </a:xfrm>
          </p:grpSpPr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직사각형 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4" name="그룹 243"/>
            <p:cNvGrpSpPr/>
            <p:nvPr/>
          </p:nvGrpSpPr>
          <p:grpSpPr>
            <a:xfrm>
              <a:off x="4814679" y="1450710"/>
              <a:ext cx="526053" cy="450315"/>
              <a:chOff x="9244627" y="3792396"/>
              <a:chExt cx="526053" cy="450315"/>
            </a:xfrm>
          </p:grpSpPr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4" name="그룹 253"/>
            <p:cNvGrpSpPr/>
            <p:nvPr/>
          </p:nvGrpSpPr>
          <p:grpSpPr>
            <a:xfrm>
              <a:off x="5218591" y="2576497"/>
              <a:ext cx="526053" cy="450315"/>
              <a:chOff x="9244627" y="3792396"/>
              <a:chExt cx="526053" cy="450315"/>
            </a:xfrm>
          </p:grpSpPr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9" name="그룹 258"/>
            <p:cNvGrpSpPr/>
            <p:nvPr/>
          </p:nvGrpSpPr>
          <p:grpSpPr>
            <a:xfrm>
              <a:off x="5219803" y="2126183"/>
              <a:ext cx="526053" cy="450315"/>
              <a:chOff x="9244627" y="3792396"/>
              <a:chExt cx="526053" cy="450315"/>
            </a:xfrm>
          </p:grpSpPr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직사각형 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4" name="그룹 263"/>
            <p:cNvGrpSpPr/>
            <p:nvPr/>
          </p:nvGrpSpPr>
          <p:grpSpPr>
            <a:xfrm>
              <a:off x="5222289" y="3477127"/>
              <a:ext cx="526053" cy="450315"/>
              <a:chOff x="9244627" y="3792396"/>
              <a:chExt cx="526053" cy="450315"/>
            </a:xfrm>
          </p:grpSpPr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직사각형 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9" name="그룹 268"/>
            <p:cNvGrpSpPr/>
            <p:nvPr/>
          </p:nvGrpSpPr>
          <p:grpSpPr>
            <a:xfrm>
              <a:off x="5223501" y="3026813"/>
              <a:ext cx="526053" cy="450315"/>
              <a:chOff x="9244627" y="3792396"/>
              <a:chExt cx="526053" cy="450315"/>
            </a:xfrm>
          </p:grpSpPr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직사각형 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4" name="그룹 283"/>
            <p:cNvGrpSpPr/>
            <p:nvPr/>
          </p:nvGrpSpPr>
          <p:grpSpPr>
            <a:xfrm>
              <a:off x="5222289" y="1675868"/>
              <a:ext cx="526053" cy="450315"/>
              <a:chOff x="9244627" y="3792396"/>
              <a:chExt cx="526053" cy="450315"/>
            </a:xfrm>
          </p:grpSpPr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직사각형 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4" name="그룹 293"/>
            <p:cNvGrpSpPr/>
            <p:nvPr/>
          </p:nvGrpSpPr>
          <p:grpSpPr>
            <a:xfrm>
              <a:off x="5618054" y="2326147"/>
              <a:ext cx="526053" cy="450315"/>
              <a:chOff x="9244627" y="3792396"/>
              <a:chExt cx="526053" cy="450315"/>
            </a:xfrm>
          </p:grpSpPr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직사각형 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>
              <a:off x="5619266" y="1875833"/>
              <a:ext cx="526053" cy="450315"/>
              <a:chOff x="9244627" y="3792396"/>
              <a:chExt cx="526053" cy="450315"/>
            </a:xfrm>
          </p:grpSpPr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직사각형 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4" name="그룹 303"/>
            <p:cNvGrpSpPr/>
            <p:nvPr/>
          </p:nvGrpSpPr>
          <p:grpSpPr>
            <a:xfrm>
              <a:off x="5621752" y="3226777"/>
              <a:ext cx="526053" cy="450315"/>
              <a:chOff x="9244627" y="3792396"/>
              <a:chExt cx="526053" cy="450315"/>
            </a:xfrm>
          </p:grpSpPr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직사각형 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1" name="직사각형 1360"/>
              <p:cNvSpPr/>
              <p:nvPr/>
            </p:nvSpPr>
            <p:spPr>
              <a:xfrm rot="7200000">
                <a:off x="9543431" y="408754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9" name="그룹 308"/>
            <p:cNvGrpSpPr/>
            <p:nvPr/>
          </p:nvGrpSpPr>
          <p:grpSpPr>
            <a:xfrm>
              <a:off x="5622964" y="2776463"/>
              <a:ext cx="526053" cy="450315"/>
              <a:chOff x="9244627" y="3792396"/>
              <a:chExt cx="526053" cy="450315"/>
            </a:xfrm>
          </p:grpSpPr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직사각형 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4" name="그룹 323"/>
            <p:cNvGrpSpPr/>
            <p:nvPr/>
          </p:nvGrpSpPr>
          <p:grpSpPr>
            <a:xfrm>
              <a:off x="5621752" y="1425518"/>
              <a:ext cx="526053" cy="450315"/>
              <a:chOff x="9244627" y="3792396"/>
              <a:chExt cx="526053" cy="450315"/>
            </a:xfrm>
          </p:grpSpPr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4" name="그룹 333"/>
            <p:cNvGrpSpPr/>
            <p:nvPr/>
          </p:nvGrpSpPr>
          <p:grpSpPr>
            <a:xfrm>
              <a:off x="6025664" y="2551305"/>
              <a:ext cx="526053" cy="450315"/>
              <a:chOff x="9244627" y="3792396"/>
              <a:chExt cx="526053" cy="450315"/>
            </a:xfrm>
          </p:grpSpPr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직사각형 3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9" name="그룹 338"/>
            <p:cNvGrpSpPr/>
            <p:nvPr/>
          </p:nvGrpSpPr>
          <p:grpSpPr>
            <a:xfrm>
              <a:off x="6026876" y="2100991"/>
              <a:ext cx="526053" cy="450315"/>
              <a:chOff x="9244627" y="3792396"/>
              <a:chExt cx="526053" cy="450315"/>
            </a:xfrm>
          </p:grpSpPr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직사각형 3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직사각형 3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직사각형 3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4" name="그룹 343"/>
            <p:cNvGrpSpPr/>
            <p:nvPr/>
          </p:nvGrpSpPr>
          <p:grpSpPr>
            <a:xfrm>
              <a:off x="6029362" y="3451935"/>
              <a:ext cx="526053" cy="450315"/>
              <a:chOff x="9244627" y="3792396"/>
              <a:chExt cx="526053" cy="450315"/>
            </a:xfrm>
          </p:grpSpPr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직사각형 3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9" name="그룹 348"/>
            <p:cNvGrpSpPr/>
            <p:nvPr/>
          </p:nvGrpSpPr>
          <p:grpSpPr>
            <a:xfrm>
              <a:off x="6030574" y="3001621"/>
              <a:ext cx="526053" cy="450315"/>
              <a:chOff x="9244627" y="3792396"/>
              <a:chExt cx="526053" cy="450315"/>
            </a:xfrm>
          </p:grpSpPr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직사각형 3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4" name="그룹 363"/>
            <p:cNvGrpSpPr/>
            <p:nvPr/>
          </p:nvGrpSpPr>
          <p:grpSpPr>
            <a:xfrm>
              <a:off x="6029362" y="1650676"/>
              <a:ext cx="526053" cy="450315"/>
              <a:chOff x="9244627" y="3792396"/>
              <a:chExt cx="526053" cy="450315"/>
            </a:xfrm>
          </p:grpSpPr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8" name="직사각형 3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4" name="그룹 373"/>
            <p:cNvGrpSpPr/>
            <p:nvPr/>
          </p:nvGrpSpPr>
          <p:grpSpPr>
            <a:xfrm>
              <a:off x="6414426" y="2326147"/>
              <a:ext cx="526053" cy="450315"/>
              <a:chOff x="9244627" y="3792396"/>
              <a:chExt cx="526053" cy="450315"/>
            </a:xfrm>
          </p:grpSpPr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9" name="그룹 378"/>
            <p:cNvGrpSpPr/>
            <p:nvPr/>
          </p:nvGrpSpPr>
          <p:grpSpPr>
            <a:xfrm>
              <a:off x="6415638" y="1875833"/>
              <a:ext cx="526053" cy="450315"/>
              <a:chOff x="9244627" y="3792396"/>
              <a:chExt cx="526053" cy="450315"/>
            </a:xfrm>
          </p:grpSpPr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직사각형 3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4" name="그룹 383"/>
            <p:cNvGrpSpPr/>
            <p:nvPr/>
          </p:nvGrpSpPr>
          <p:grpSpPr>
            <a:xfrm>
              <a:off x="6418124" y="3226777"/>
              <a:ext cx="526053" cy="450315"/>
              <a:chOff x="9244627" y="3792396"/>
              <a:chExt cx="526053" cy="450315"/>
            </a:xfrm>
          </p:grpSpPr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9" name="그룹 388"/>
            <p:cNvGrpSpPr/>
            <p:nvPr/>
          </p:nvGrpSpPr>
          <p:grpSpPr>
            <a:xfrm>
              <a:off x="6419336" y="2776463"/>
              <a:ext cx="526053" cy="450315"/>
              <a:chOff x="9244627" y="3792396"/>
              <a:chExt cx="526053" cy="450315"/>
            </a:xfrm>
          </p:grpSpPr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직사각형 3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직사각형 3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직사각형 3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4" name="그룹 403"/>
            <p:cNvGrpSpPr/>
            <p:nvPr/>
          </p:nvGrpSpPr>
          <p:grpSpPr>
            <a:xfrm>
              <a:off x="6418124" y="1425518"/>
              <a:ext cx="526053" cy="450315"/>
              <a:chOff x="9244627" y="3792396"/>
              <a:chExt cx="526053" cy="450315"/>
            </a:xfrm>
          </p:grpSpPr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6" name="직사각형 4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직사각형 4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4" name="그룹 473"/>
            <p:cNvGrpSpPr/>
            <p:nvPr/>
          </p:nvGrpSpPr>
          <p:grpSpPr>
            <a:xfrm>
              <a:off x="4014609" y="4159730"/>
              <a:ext cx="526053" cy="450315"/>
              <a:chOff x="9244627" y="3792396"/>
              <a:chExt cx="526053" cy="450315"/>
            </a:xfrm>
          </p:grpSpPr>
          <p:sp>
            <p:nvSpPr>
              <p:cNvPr id="475" name="육각형 4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직사각형 4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9" name="그룹 478"/>
            <p:cNvGrpSpPr/>
            <p:nvPr/>
          </p:nvGrpSpPr>
          <p:grpSpPr>
            <a:xfrm>
              <a:off x="4015821" y="3709416"/>
              <a:ext cx="526053" cy="450315"/>
              <a:chOff x="9244627" y="3792396"/>
              <a:chExt cx="526053" cy="450315"/>
            </a:xfrm>
          </p:grpSpPr>
          <p:sp>
            <p:nvSpPr>
              <p:cNvPr id="480" name="육각형 4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1" name="직사각형 4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직사각형 4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직사각형 4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4" name="그룹 483"/>
            <p:cNvGrpSpPr/>
            <p:nvPr/>
          </p:nvGrpSpPr>
          <p:grpSpPr>
            <a:xfrm>
              <a:off x="4018307" y="5060360"/>
              <a:ext cx="526053" cy="450315"/>
              <a:chOff x="9244627" y="3792396"/>
              <a:chExt cx="526053" cy="450315"/>
            </a:xfrm>
          </p:grpSpPr>
          <p:sp>
            <p:nvSpPr>
              <p:cNvPr id="485" name="육각형 4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직사각형 4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직사각형 4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직사각형 4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9" name="그룹 488"/>
            <p:cNvGrpSpPr/>
            <p:nvPr/>
          </p:nvGrpSpPr>
          <p:grpSpPr>
            <a:xfrm>
              <a:off x="4019519" y="4610046"/>
              <a:ext cx="526053" cy="450315"/>
              <a:chOff x="9244627" y="3792396"/>
              <a:chExt cx="526053" cy="450315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직사각형 4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직사각형 4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4" name="그룹 513"/>
            <p:cNvGrpSpPr/>
            <p:nvPr/>
          </p:nvGrpSpPr>
          <p:grpSpPr>
            <a:xfrm>
              <a:off x="4422219" y="4384888"/>
              <a:ext cx="526053" cy="450315"/>
              <a:chOff x="9244627" y="3792396"/>
              <a:chExt cx="526053" cy="450315"/>
            </a:xfrm>
          </p:grpSpPr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" name="직사각형 5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직사각형 5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직사각형 5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9" name="그룹 518"/>
            <p:cNvGrpSpPr/>
            <p:nvPr/>
          </p:nvGrpSpPr>
          <p:grpSpPr>
            <a:xfrm>
              <a:off x="4423431" y="3934574"/>
              <a:ext cx="526053" cy="450315"/>
              <a:chOff x="9244627" y="3792396"/>
              <a:chExt cx="526053" cy="450315"/>
            </a:xfrm>
          </p:grpSpPr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1" name="직사각형 5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직사각형 5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직사각형 5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9" name="그룹 528"/>
            <p:cNvGrpSpPr/>
            <p:nvPr/>
          </p:nvGrpSpPr>
          <p:grpSpPr>
            <a:xfrm>
              <a:off x="4427129" y="4835204"/>
              <a:ext cx="526053" cy="450315"/>
              <a:chOff x="9244627" y="3792396"/>
              <a:chExt cx="526053" cy="450315"/>
            </a:xfrm>
          </p:grpSpPr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" name="직사각형 5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직사각형 5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4" name="그룹 553"/>
            <p:cNvGrpSpPr/>
            <p:nvPr/>
          </p:nvGrpSpPr>
          <p:grpSpPr>
            <a:xfrm>
              <a:off x="4810981" y="4159730"/>
              <a:ext cx="526053" cy="450315"/>
              <a:chOff x="9244627" y="3792396"/>
              <a:chExt cx="526053" cy="450315"/>
            </a:xfrm>
          </p:grpSpPr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6" name="직사각형 5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직사각형 5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직사각형 5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9" name="그룹 558"/>
            <p:cNvGrpSpPr/>
            <p:nvPr/>
          </p:nvGrpSpPr>
          <p:grpSpPr>
            <a:xfrm>
              <a:off x="4812193" y="3709416"/>
              <a:ext cx="526053" cy="450315"/>
              <a:chOff x="9244627" y="3792396"/>
              <a:chExt cx="526053" cy="450315"/>
            </a:xfrm>
          </p:grpSpPr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1" name="직사각형 5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직사각형 5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직사각형 5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4" name="그룹 563"/>
            <p:cNvGrpSpPr/>
            <p:nvPr/>
          </p:nvGrpSpPr>
          <p:grpSpPr>
            <a:xfrm>
              <a:off x="4814679" y="5060360"/>
              <a:ext cx="526053" cy="450315"/>
              <a:chOff x="9244627" y="3792396"/>
              <a:chExt cx="526053" cy="450315"/>
            </a:xfrm>
          </p:grpSpPr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6" name="직사각형 5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직사각형 5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직사각형 5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9" name="그룹 568"/>
            <p:cNvGrpSpPr/>
            <p:nvPr/>
          </p:nvGrpSpPr>
          <p:grpSpPr>
            <a:xfrm>
              <a:off x="4815891" y="4610046"/>
              <a:ext cx="526053" cy="450315"/>
              <a:chOff x="9244627" y="3792396"/>
              <a:chExt cx="526053" cy="450315"/>
            </a:xfrm>
          </p:grpSpPr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" name="직사각형 5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직사각형 5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직사각형 5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4" name="그룹 593"/>
            <p:cNvGrpSpPr/>
            <p:nvPr/>
          </p:nvGrpSpPr>
          <p:grpSpPr>
            <a:xfrm>
              <a:off x="5218591" y="4384888"/>
              <a:ext cx="526053" cy="450315"/>
              <a:chOff x="9244627" y="3792396"/>
              <a:chExt cx="526053" cy="450315"/>
            </a:xfrm>
          </p:grpSpPr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6" name="직사각형 5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직사각형 5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직사각형 5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9" name="그룹 598"/>
            <p:cNvGrpSpPr/>
            <p:nvPr/>
          </p:nvGrpSpPr>
          <p:grpSpPr>
            <a:xfrm>
              <a:off x="5219803" y="3934574"/>
              <a:ext cx="526053" cy="450315"/>
              <a:chOff x="9244627" y="3792396"/>
              <a:chExt cx="526053" cy="450315"/>
            </a:xfrm>
          </p:grpSpPr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1" name="직사각형 6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직사각형 6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직사각형 6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9" name="그룹 608"/>
            <p:cNvGrpSpPr/>
            <p:nvPr/>
          </p:nvGrpSpPr>
          <p:grpSpPr>
            <a:xfrm>
              <a:off x="5223501" y="4835204"/>
              <a:ext cx="526053" cy="450315"/>
              <a:chOff x="9244627" y="3792396"/>
              <a:chExt cx="526053" cy="450315"/>
            </a:xfrm>
          </p:grpSpPr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1" name="직사각형 6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직사각형 6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직사각형 6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4" name="그룹 633"/>
            <p:cNvGrpSpPr/>
            <p:nvPr/>
          </p:nvGrpSpPr>
          <p:grpSpPr>
            <a:xfrm>
              <a:off x="5618054" y="4134538"/>
              <a:ext cx="526053" cy="450315"/>
              <a:chOff x="9244627" y="3792396"/>
              <a:chExt cx="526053" cy="450315"/>
            </a:xfrm>
          </p:grpSpPr>
          <p:sp>
            <p:nvSpPr>
              <p:cNvPr id="635" name="육각형 6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6" name="직사각형 6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직사각형 6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직사각형 6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9" name="그룹 638"/>
            <p:cNvGrpSpPr/>
            <p:nvPr/>
          </p:nvGrpSpPr>
          <p:grpSpPr>
            <a:xfrm>
              <a:off x="5619266" y="3684224"/>
              <a:ext cx="526053" cy="450315"/>
              <a:chOff x="9244627" y="3792396"/>
              <a:chExt cx="526053" cy="450315"/>
            </a:xfrm>
          </p:grpSpPr>
          <p:sp>
            <p:nvSpPr>
              <p:cNvPr id="640" name="육각형 6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1" name="직사각형 6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직사각형 6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직사각형 6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4" name="그룹 643"/>
            <p:cNvGrpSpPr/>
            <p:nvPr/>
          </p:nvGrpSpPr>
          <p:grpSpPr>
            <a:xfrm>
              <a:off x="5621752" y="5035168"/>
              <a:ext cx="526053" cy="450315"/>
              <a:chOff x="9244627" y="3792396"/>
              <a:chExt cx="526053" cy="450315"/>
            </a:xfrm>
          </p:grpSpPr>
          <p:sp>
            <p:nvSpPr>
              <p:cNvPr id="645" name="육각형 6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6" name="직사각형 6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직사각형 6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직사각형 6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9" name="그룹 648"/>
            <p:cNvGrpSpPr/>
            <p:nvPr/>
          </p:nvGrpSpPr>
          <p:grpSpPr>
            <a:xfrm>
              <a:off x="5622964" y="4584854"/>
              <a:ext cx="526053" cy="450315"/>
              <a:chOff x="9244627" y="3792396"/>
              <a:chExt cx="526053" cy="450315"/>
            </a:xfrm>
          </p:grpSpPr>
          <p:sp>
            <p:nvSpPr>
              <p:cNvPr id="650" name="육각형 6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1" name="직사각형 6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직사각형 6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직사각형 6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4" name="그룹 673"/>
            <p:cNvGrpSpPr/>
            <p:nvPr/>
          </p:nvGrpSpPr>
          <p:grpSpPr>
            <a:xfrm>
              <a:off x="6025664" y="4359696"/>
              <a:ext cx="526053" cy="450315"/>
              <a:chOff x="9244627" y="3792396"/>
              <a:chExt cx="526053" cy="450315"/>
            </a:xfrm>
          </p:grpSpPr>
          <p:sp>
            <p:nvSpPr>
              <p:cNvPr id="675" name="육각형 6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6" name="직사각형 6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직사각형 6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직사각형 6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9" name="그룹 678"/>
            <p:cNvGrpSpPr/>
            <p:nvPr/>
          </p:nvGrpSpPr>
          <p:grpSpPr>
            <a:xfrm>
              <a:off x="6026876" y="3909382"/>
              <a:ext cx="526053" cy="450315"/>
              <a:chOff x="9244627" y="3792396"/>
              <a:chExt cx="526053" cy="450315"/>
            </a:xfrm>
          </p:grpSpPr>
          <p:sp>
            <p:nvSpPr>
              <p:cNvPr id="680" name="육각형 6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1" name="직사각형 6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직사각형 6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직사각형 6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9" name="그룹 688"/>
            <p:cNvGrpSpPr/>
            <p:nvPr/>
          </p:nvGrpSpPr>
          <p:grpSpPr>
            <a:xfrm>
              <a:off x="6030574" y="4810012"/>
              <a:ext cx="526053" cy="450315"/>
              <a:chOff x="9244627" y="3792396"/>
              <a:chExt cx="526053" cy="450315"/>
            </a:xfrm>
          </p:grpSpPr>
          <p:sp>
            <p:nvSpPr>
              <p:cNvPr id="690" name="육각형 6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1" name="직사각형 6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직사각형 6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직사각형 6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4" name="그룹 713"/>
            <p:cNvGrpSpPr/>
            <p:nvPr/>
          </p:nvGrpSpPr>
          <p:grpSpPr>
            <a:xfrm>
              <a:off x="6414426" y="4134538"/>
              <a:ext cx="526053" cy="450315"/>
              <a:chOff x="9244627" y="3792396"/>
              <a:chExt cx="526053" cy="450315"/>
            </a:xfrm>
          </p:grpSpPr>
          <p:sp>
            <p:nvSpPr>
              <p:cNvPr id="715" name="육각형 7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6" name="직사각형 7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직사각형 7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직사각형 7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9" name="그룹 718"/>
            <p:cNvGrpSpPr/>
            <p:nvPr/>
          </p:nvGrpSpPr>
          <p:grpSpPr>
            <a:xfrm>
              <a:off x="6415638" y="3684224"/>
              <a:ext cx="526053" cy="450315"/>
              <a:chOff x="9244627" y="3792396"/>
              <a:chExt cx="526053" cy="450315"/>
            </a:xfrm>
          </p:grpSpPr>
          <p:sp>
            <p:nvSpPr>
              <p:cNvPr id="720" name="육각형 7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1" name="직사각형 7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직사각형 7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직사각형 7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4" name="그룹 723"/>
            <p:cNvGrpSpPr/>
            <p:nvPr/>
          </p:nvGrpSpPr>
          <p:grpSpPr>
            <a:xfrm>
              <a:off x="6418124" y="5035168"/>
              <a:ext cx="526053" cy="450315"/>
              <a:chOff x="9244627" y="3792396"/>
              <a:chExt cx="526053" cy="450315"/>
            </a:xfrm>
          </p:grpSpPr>
          <p:sp>
            <p:nvSpPr>
              <p:cNvPr id="725" name="육각형 7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6" name="직사각형 7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직사각형 7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직사각형 7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9" name="그룹 728"/>
            <p:cNvGrpSpPr/>
            <p:nvPr/>
          </p:nvGrpSpPr>
          <p:grpSpPr>
            <a:xfrm>
              <a:off x="6419336" y="4584854"/>
              <a:ext cx="526053" cy="450315"/>
              <a:chOff x="9244627" y="3792396"/>
              <a:chExt cx="526053" cy="450315"/>
            </a:xfrm>
          </p:grpSpPr>
          <p:sp>
            <p:nvSpPr>
              <p:cNvPr id="730" name="육각형 7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1" name="직사각형 7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직사각형 7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직사각형 7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4" name="그룹 893"/>
            <p:cNvGrpSpPr/>
            <p:nvPr/>
          </p:nvGrpSpPr>
          <p:grpSpPr>
            <a:xfrm>
              <a:off x="3606401" y="3028189"/>
              <a:ext cx="526053" cy="450315"/>
              <a:chOff x="9244627" y="3792396"/>
              <a:chExt cx="526053" cy="450315"/>
            </a:xfrm>
          </p:grpSpPr>
          <p:sp>
            <p:nvSpPr>
              <p:cNvPr id="895" name="육각형 8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6" name="직사각형 8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7" name="직사각형 8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8" name="직사각형 8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9" name="그룹 898"/>
            <p:cNvGrpSpPr/>
            <p:nvPr/>
          </p:nvGrpSpPr>
          <p:grpSpPr>
            <a:xfrm>
              <a:off x="3607613" y="2577875"/>
              <a:ext cx="526053" cy="450315"/>
              <a:chOff x="9244627" y="3792396"/>
              <a:chExt cx="526053" cy="450315"/>
            </a:xfrm>
          </p:grpSpPr>
          <p:sp>
            <p:nvSpPr>
              <p:cNvPr id="900" name="육각형 8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1" name="직사각형 9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2" name="직사각형 9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3" name="직사각형 9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4" name="그룹 903"/>
            <p:cNvGrpSpPr/>
            <p:nvPr/>
          </p:nvGrpSpPr>
          <p:grpSpPr>
            <a:xfrm>
              <a:off x="3610099" y="3928819"/>
              <a:ext cx="526053" cy="450315"/>
              <a:chOff x="9244627" y="3792396"/>
              <a:chExt cx="526053" cy="450315"/>
            </a:xfrm>
          </p:grpSpPr>
          <p:sp>
            <p:nvSpPr>
              <p:cNvPr id="905" name="육각형 9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6" name="직사각형 9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7" name="직사각형 9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8" name="직사각형 9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9" name="그룹 908"/>
            <p:cNvGrpSpPr/>
            <p:nvPr/>
          </p:nvGrpSpPr>
          <p:grpSpPr>
            <a:xfrm>
              <a:off x="3611311" y="3478505"/>
              <a:ext cx="526053" cy="450315"/>
              <a:chOff x="9244627" y="3792396"/>
              <a:chExt cx="526053" cy="450315"/>
            </a:xfrm>
          </p:grpSpPr>
          <p:sp>
            <p:nvSpPr>
              <p:cNvPr id="910" name="육각형 9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1" name="직사각형 9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2" name="직사각형 9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3" name="직사각형 9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9" name="그룹 918"/>
            <p:cNvGrpSpPr/>
            <p:nvPr/>
          </p:nvGrpSpPr>
          <p:grpSpPr>
            <a:xfrm>
              <a:off x="3610099" y="2127560"/>
              <a:ext cx="526053" cy="450315"/>
              <a:chOff x="9244627" y="3792396"/>
              <a:chExt cx="526053" cy="450315"/>
            </a:xfrm>
          </p:grpSpPr>
          <p:sp>
            <p:nvSpPr>
              <p:cNvPr id="920" name="육각형 9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1" name="직사각형 9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2" name="직사각형 9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3" name="직사각형 9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4" name="그룹 923"/>
            <p:cNvGrpSpPr/>
            <p:nvPr/>
          </p:nvGrpSpPr>
          <p:grpSpPr>
            <a:xfrm>
              <a:off x="3611311" y="1677246"/>
              <a:ext cx="526053" cy="450315"/>
              <a:chOff x="9244627" y="3792396"/>
              <a:chExt cx="526053" cy="450315"/>
            </a:xfrm>
          </p:grpSpPr>
          <p:sp>
            <p:nvSpPr>
              <p:cNvPr id="925" name="육각형 9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6" name="직사각형 9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7" name="직사각형 9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8" name="직사각형 9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9" name="그룹 928"/>
            <p:cNvGrpSpPr/>
            <p:nvPr/>
          </p:nvGrpSpPr>
          <p:grpSpPr>
            <a:xfrm>
              <a:off x="3606401" y="4836580"/>
              <a:ext cx="526053" cy="450315"/>
              <a:chOff x="9244627" y="3792396"/>
              <a:chExt cx="526053" cy="450315"/>
            </a:xfrm>
          </p:grpSpPr>
          <p:sp>
            <p:nvSpPr>
              <p:cNvPr id="930" name="육각형 9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직사각형 9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2" name="직사각형 9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3" name="직사각형 9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4" name="그룹 933"/>
            <p:cNvGrpSpPr/>
            <p:nvPr/>
          </p:nvGrpSpPr>
          <p:grpSpPr>
            <a:xfrm>
              <a:off x="3607613" y="4386266"/>
              <a:ext cx="526053" cy="450315"/>
              <a:chOff x="9244627" y="3792396"/>
              <a:chExt cx="526053" cy="450315"/>
            </a:xfrm>
          </p:grpSpPr>
          <p:sp>
            <p:nvSpPr>
              <p:cNvPr id="935" name="육각형 9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6" name="직사각형 9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7" name="직사각형 9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8" name="직사각형 9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4" name="그룹 943"/>
            <p:cNvGrpSpPr/>
            <p:nvPr/>
          </p:nvGrpSpPr>
          <p:grpSpPr>
            <a:xfrm>
              <a:off x="3203466" y="2801654"/>
              <a:ext cx="526053" cy="450315"/>
              <a:chOff x="9244627" y="3792396"/>
              <a:chExt cx="526053" cy="450315"/>
            </a:xfrm>
          </p:grpSpPr>
          <p:sp>
            <p:nvSpPr>
              <p:cNvPr id="945" name="육각형 9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6" name="직사각형 9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7" name="직사각형 9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8" name="직사각형 9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9" name="그룹 948"/>
            <p:cNvGrpSpPr/>
            <p:nvPr/>
          </p:nvGrpSpPr>
          <p:grpSpPr>
            <a:xfrm>
              <a:off x="3204678" y="2351340"/>
              <a:ext cx="526053" cy="450315"/>
              <a:chOff x="9244627" y="3792396"/>
              <a:chExt cx="526053" cy="450315"/>
            </a:xfrm>
          </p:grpSpPr>
          <p:sp>
            <p:nvSpPr>
              <p:cNvPr id="950" name="육각형 9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1" name="직사각형 9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2" name="직사각형 9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3" name="직사각형 9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4" name="그룹 953"/>
            <p:cNvGrpSpPr/>
            <p:nvPr/>
          </p:nvGrpSpPr>
          <p:grpSpPr>
            <a:xfrm>
              <a:off x="3207164" y="3702284"/>
              <a:ext cx="526053" cy="450315"/>
              <a:chOff x="9244627" y="3792396"/>
              <a:chExt cx="526053" cy="450315"/>
            </a:xfrm>
          </p:grpSpPr>
          <p:sp>
            <p:nvSpPr>
              <p:cNvPr id="955" name="육각형 9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6" name="직사각형 9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7" name="직사각형 9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8" name="직사각형 9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9" name="그룹 958"/>
            <p:cNvGrpSpPr/>
            <p:nvPr/>
          </p:nvGrpSpPr>
          <p:grpSpPr>
            <a:xfrm>
              <a:off x="3208376" y="3251970"/>
              <a:ext cx="526053" cy="450315"/>
              <a:chOff x="9244627" y="3792396"/>
              <a:chExt cx="526053" cy="450315"/>
            </a:xfrm>
          </p:grpSpPr>
          <p:sp>
            <p:nvSpPr>
              <p:cNvPr id="960" name="육각형 9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" name="직사각형 9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2" name="직사각형 9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3" name="직사각형 9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4" name="그룹 963"/>
            <p:cNvGrpSpPr/>
            <p:nvPr/>
          </p:nvGrpSpPr>
          <p:grpSpPr>
            <a:xfrm>
              <a:off x="3207164" y="1901025"/>
              <a:ext cx="526053" cy="450315"/>
              <a:chOff x="9244627" y="3792396"/>
              <a:chExt cx="526053" cy="450315"/>
            </a:xfrm>
          </p:grpSpPr>
          <p:sp>
            <p:nvSpPr>
              <p:cNvPr id="965" name="육각형 9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" name="직사각형 9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7" name="직사각형 9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8" name="직사각형 9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9" name="그룹 968"/>
            <p:cNvGrpSpPr/>
            <p:nvPr/>
          </p:nvGrpSpPr>
          <p:grpSpPr>
            <a:xfrm>
              <a:off x="3208376" y="1450711"/>
              <a:ext cx="526053" cy="450315"/>
              <a:chOff x="9244627" y="3792396"/>
              <a:chExt cx="526053" cy="450315"/>
            </a:xfrm>
          </p:grpSpPr>
          <p:sp>
            <p:nvSpPr>
              <p:cNvPr id="970" name="육각형 9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1" name="직사각형 9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2" name="직사각형 9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3" name="직사각형 9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4" name="그룹 973"/>
            <p:cNvGrpSpPr/>
            <p:nvPr/>
          </p:nvGrpSpPr>
          <p:grpSpPr>
            <a:xfrm>
              <a:off x="3203466" y="4610045"/>
              <a:ext cx="526053" cy="450315"/>
              <a:chOff x="9244627" y="3792396"/>
              <a:chExt cx="526053" cy="450315"/>
            </a:xfrm>
          </p:grpSpPr>
          <p:sp>
            <p:nvSpPr>
              <p:cNvPr id="975" name="육각형 9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6" name="직사각형 9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7" name="직사각형 9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8" name="직사각형 9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9" name="그룹 978"/>
            <p:cNvGrpSpPr/>
            <p:nvPr/>
          </p:nvGrpSpPr>
          <p:grpSpPr>
            <a:xfrm>
              <a:off x="3204678" y="4159731"/>
              <a:ext cx="526053" cy="450315"/>
              <a:chOff x="9244627" y="3792396"/>
              <a:chExt cx="526053" cy="450315"/>
            </a:xfrm>
          </p:grpSpPr>
          <p:sp>
            <p:nvSpPr>
              <p:cNvPr id="980" name="육각형 9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1" name="직사각형 9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2" name="직사각형 9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3" name="직사각형 9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84" name="그룹 983"/>
            <p:cNvGrpSpPr/>
            <p:nvPr/>
          </p:nvGrpSpPr>
          <p:grpSpPr>
            <a:xfrm>
              <a:off x="3208376" y="5060361"/>
              <a:ext cx="526053" cy="450315"/>
              <a:chOff x="9244627" y="3792396"/>
              <a:chExt cx="526053" cy="450315"/>
            </a:xfrm>
          </p:grpSpPr>
          <p:sp>
            <p:nvSpPr>
              <p:cNvPr id="985" name="육각형 9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6" name="직사각형 9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7" name="직사각형 9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8" name="직사각형 9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4" name="그룹 1153"/>
            <p:cNvGrpSpPr/>
            <p:nvPr/>
          </p:nvGrpSpPr>
          <p:grpSpPr>
            <a:xfrm>
              <a:off x="4014609" y="1012717"/>
              <a:ext cx="526053" cy="450315"/>
              <a:chOff x="9244627" y="3792396"/>
              <a:chExt cx="526053" cy="450315"/>
            </a:xfrm>
          </p:grpSpPr>
          <p:sp>
            <p:nvSpPr>
              <p:cNvPr id="1155" name="육각형 11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6" name="직사각형 11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7" name="직사각형 11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8" name="직사각형 11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9" name="그룹 1158"/>
            <p:cNvGrpSpPr/>
            <p:nvPr/>
          </p:nvGrpSpPr>
          <p:grpSpPr>
            <a:xfrm>
              <a:off x="4017095" y="562402"/>
              <a:ext cx="526053" cy="450315"/>
              <a:chOff x="9244627" y="3792396"/>
              <a:chExt cx="526053" cy="450315"/>
            </a:xfrm>
          </p:grpSpPr>
          <p:sp>
            <p:nvSpPr>
              <p:cNvPr id="1160" name="육각형 11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1" name="직사각형 11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2" name="직사각형 11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3" name="직사각형 11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4" name="그룹 1163"/>
            <p:cNvGrpSpPr/>
            <p:nvPr/>
          </p:nvGrpSpPr>
          <p:grpSpPr>
            <a:xfrm>
              <a:off x="4422219" y="1237875"/>
              <a:ext cx="526053" cy="450315"/>
              <a:chOff x="9244627" y="3792396"/>
              <a:chExt cx="526053" cy="450315"/>
            </a:xfrm>
          </p:grpSpPr>
          <p:sp>
            <p:nvSpPr>
              <p:cNvPr id="1165" name="육각형 1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6" name="직사각형 1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7" name="직사각형 1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8" name="직사각형 1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9" name="그룹 1168"/>
            <p:cNvGrpSpPr/>
            <p:nvPr/>
          </p:nvGrpSpPr>
          <p:grpSpPr>
            <a:xfrm>
              <a:off x="4424705" y="787560"/>
              <a:ext cx="526053" cy="450315"/>
              <a:chOff x="9244627" y="3792396"/>
              <a:chExt cx="526053" cy="450315"/>
            </a:xfrm>
          </p:grpSpPr>
          <p:sp>
            <p:nvSpPr>
              <p:cNvPr id="1170" name="육각형 11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1" name="직사각형 11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2" name="직사각형 11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3" name="직사각형 11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4" name="그룹 1173"/>
            <p:cNvGrpSpPr/>
            <p:nvPr/>
          </p:nvGrpSpPr>
          <p:grpSpPr>
            <a:xfrm>
              <a:off x="4810981" y="1012717"/>
              <a:ext cx="526053" cy="450315"/>
              <a:chOff x="9244627" y="3792396"/>
              <a:chExt cx="526053" cy="450315"/>
            </a:xfrm>
          </p:grpSpPr>
          <p:sp>
            <p:nvSpPr>
              <p:cNvPr id="1175" name="육각형 1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6" name="직사각형 1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7" name="직사각형 1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8" name="직사각형 1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9" name="그룹 1178"/>
            <p:cNvGrpSpPr/>
            <p:nvPr/>
          </p:nvGrpSpPr>
          <p:grpSpPr>
            <a:xfrm>
              <a:off x="4813467" y="562402"/>
              <a:ext cx="526053" cy="450315"/>
              <a:chOff x="9244627" y="3792396"/>
              <a:chExt cx="526053" cy="450315"/>
            </a:xfrm>
          </p:grpSpPr>
          <p:sp>
            <p:nvSpPr>
              <p:cNvPr id="1180" name="육각형 1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1" name="직사각형 1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2" name="직사각형 1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3" name="직사각형 1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4" name="그룹 1183"/>
            <p:cNvGrpSpPr/>
            <p:nvPr/>
          </p:nvGrpSpPr>
          <p:grpSpPr>
            <a:xfrm>
              <a:off x="5218591" y="1237875"/>
              <a:ext cx="526053" cy="450315"/>
              <a:chOff x="9244627" y="3792396"/>
              <a:chExt cx="526053" cy="450315"/>
            </a:xfrm>
          </p:grpSpPr>
          <p:sp>
            <p:nvSpPr>
              <p:cNvPr id="1185" name="육각형 1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6" name="직사각형 1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7" name="직사각형 1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8" name="직사각형 1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9" name="그룹 1188"/>
            <p:cNvGrpSpPr/>
            <p:nvPr/>
          </p:nvGrpSpPr>
          <p:grpSpPr>
            <a:xfrm>
              <a:off x="5221077" y="787560"/>
              <a:ext cx="526053" cy="450315"/>
              <a:chOff x="9244627" y="3792396"/>
              <a:chExt cx="526053" cy="450315"/>
            </a:xfrm>
          </p:grpSpPr>
          <p:sp>
            <p:nvSpPr>
              <p:cNvPr id="1190" name="육각형 1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1" name="직사각형 1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2" name="직사각형 1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3" name="직사각형 1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4" name="그룹 1193"/>
            <p:cNvGrpSpPr/>
            <p:nvPr/>
          </p:nvGrpSpPr>
          <p:grpSpPr>
            <a:xfrm>
              <a:off x="5618054" y="987525"/>
              <a:ext cx="526053" cy="450315"/>
              <a:chOff x="9244627" y="3792396"/>
              <a:chExt cx="526053" cy="450315"/>
            </a:xfrm>
          </p:grpSpPr>
          <p:sp>
            <p:nvSpPr>
              <p:cNvPr id="1195" name="육각형 11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6" name="직사각형 11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7" name="직사각형 11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8" name="직사각형 11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9" name="그룹 1198"/>
            <p:cNvGrpSpPr/>
            <p:nvPr/>
          </p:nvGrpSpPr>
          <p:grpSpPr>
            <a:xfrm>
              <a:off x="5620540" y="537210"/>
              <a:ext cx="526053" cy="450315"/>
              <a:chOff x="9244627" y="3792396"/>
              <a:chExt cx="526053" cy="450315"/>
            </a:xfrm>
          </p:grpSpPr>
          <p:sp>
            <p:nvSpPr>
              <p:cNvPr id="1200" name="육각형 11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1" name="직사각형 12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2" name="직사각형 12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3" name="직사각형 12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4" name="그룹 1203"/>
            <p:cNvGrpSpPr/>
            <p:nvPr/>
          </p:nvGrpSpPr>
          <p:grpSpPr>
            <a:xfrm>
              <a:off x="6025664" y="1212683"/>
              <a:ext cx="526053" cy="450315"/>
              <a:chOff x="9244627" y="3792396"/>
              <a:chExt cx="526053" cy="450315"/>
            </a:xfrm>
          </p:grpSpPr>
          <p:sp>
            <p:nvSpPr>
              <p:cNvPr id="1205" name="육각형 1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6" name="직사각형 1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7" name="직사각형 1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8" name="직사각형 1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9" name="그룹 1208"/>
            <p:cNvGrpSpPr/>
            <p:nvPr/>
          </p:nvGrpSpPr>
          <p:grpSpPr>
            <a:xfrm>
              <a:off x="6028150" y="762368"/>
              <a:ext cx="526053" cy="450315"/>
              <a:chOff x="9244627" y="3792396"/>
              <a:chExt cx="526053" cy="450315"/>
            </a:xfrm>
          </p:grpSpPr>
          <p:sp>
            <p:nvSpPr>
              <p:cNvPr id="1210" name="육각형 12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1" name="직사각형 12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2" name="직사각형 12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3" name="직사각형 12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4" name="그룹 1213"/>
            <p:cNvGrpSpPr/>
            <p:nvPr/>
          </p:nvGrpSpPr>
          <p:grpSpPr>
            <a:xfrm>
              <a:off x="6414426" y="987525"/>
              <a:ext cx="526053" cy="450315"/>
              <a:chOff x="9244627" y="3792396"/>
              <a:chExt cx="526053" cy="450315"/>
            </a:xfrm>
          </p:grpSpPr>
          <p:sp>
            <p:nvSpPr>
              <p:cNvPr id="1215" name="육각형 1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6" name="직사각형 1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7" name="직사각형 1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8" name="직사각형 1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9" name="그룹 1218"/>
            <p:cNvGrpSpPr/>
            <p:nvPr/>
          </p:nvGrpSpPr>
          <p:grpSpPr>
            <a:xfrm>
              <a:off x="6416912" y="537210"/>
              <a:ext cx="526053" cy="450315"/>
              <a:chOff x="9244627" y="3792396"/>
              <a:chExt cx="526053" cy="450315"/>
            </a:xfrm>
          </p:grpSpPr>
          <p:sp>
            <p:nvSpPr>
              <p:cNvPr id="1220" name="육각형 1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1" name="직사각형 1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2" name="직사각형 1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3" name="직사각형 1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4" name="그룹 1223"/>
            <p:cNvGrpSpPr/>
            <p:nvPr/>
          </p:nvGrpSpPr>
          <p:grpSpPr>
            <a:xfrm>
              <a:off x="3608887" y="1239252"/>
              <a:ext cx="526053" cy="450315"/>
              <a:chOff x="9244627" y="3792396"/>
              <a:chExt cx="526053" cy="450315"/>
            </a:xfrm>
          </p:grpSpPr>
          <p:sp>
            <p:nvSpPr>
              <p:cNvPr id="1225" name="육각형 1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6" name="직사각형 1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7" name="직사각형 1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8" name="직사각형 1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9" name="그룹 1228"/>
            <p:cNvGrpSpPr/>
            <p:nvPr/>
          </p:nvGrpSpPr>
          <p:grpSpPr>
            <a:xfrm>
              <a:off x="3610099" y="788938"/>
              <a:ext cx="526053" cy="450315"/>
              <a:chOff x="9244627" y="3792396"/>
              <a:chExt cx="526053" cy="450315"/>
            </a:xfrm>
          </p:grpSpPr>
          <p:sp>
            <p:nvSpPr>
              <p:cNvPr id="1230" name="육각형 1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1" name="직사각형 1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2" name="직사각형 1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3" name="직사각형 1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4" name="그룹 1233"/>
            <p:cNvGrpSpPr/>
            <p:nvPr/>
          </p:nvGrpSpPr>
          <p:grpSpPr>
            <a:xfrm>
              <a:off x="3205952" y="1012717"/>
              <a:ext cx="526053" cy="450315"/>
              <a:chOff x="9244627" y="3792396"/>
              <a:chExt cx="526053" cy="450315"/>
            </a:xfrm>
          </p:grpSpPr>
          <p:sp>
            <p:nvSpPr>
              <p:cNvPr id="1235" name="육각형 12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6" name="직사각형 12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7" name="직사각형 12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8" name="직사각형 12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9" name="그룹 1238"/>
            <p:cNvGrpSpPr/>
            <p:nvPr/>
          </p:nvGrpSpPr>
          <p:grpSpPr>
            <a:xfrm>
              <a:off x="3207164" y="562403"/>
              <a:ext cx="526053" cy="450315"/>
              <a:chOff x="9244627" y="3792396"/>
              <a:chExt cx="526053" cy="450315"/>
            </a:xfrm>
          </p:grpSpPr>
          <p:sp>
            <p:nvSpPr>
              <p:cNvPr id="1240" name="육각형 12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1" name="직사각형 12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2" name="직사각형 12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3" name="직사각형 12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4" name="그룹 1243"/>
            <p:cNvGrpSpPr/>
            <p:nvPr/>
          </p:nvGrpSpPr>
          <p:grpSpPr>
            <a:xfrm>
              <a:off x="4014609" y="5504494"/>
              <a:ext cx="526053" cy="450315"/>
              <a:chOff x="9244627" y="3792396"/>
              <a:chExt cx="526053" cy="450315"/>
            </a:xfrm>
          </p:grpSpPr>
          <p:sp>
            <p:nvSpPr>
              <p:cNvPr id="1245" name="육각형 1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6" name="직사각형 1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7" name="직사각형 1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8" name="직사각형 1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9" name="그룹 1248"/>
            <p:cNvGrpSpPr/>
            <p:nvPr/>
          </p:nvGrpSpPr>
          <p:grpSpPr>
            <a:xfrm>
              <a:off x="4423431" y="5279338"/>
              <a:ext cx="526053" cy="450315"/>
              <a:chOff x="9244627" y="3792396"/>
              <a:chExt cx="526053" cy="450315"/>
            </a:xfrm>
          </p:grpSpPr>
          <p:sp>
            <p:nvSpPr>
              <p:cNvPr id="1250" name="육각형 12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1" name="직사각형 12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2" name="직사각형 12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3" name="직사각형 12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4" name="그룹 1253"/>
            <p:cNvGrpSpPr/>
            <p:nvPr/>
          </p:nvGrpSpPr>
          <p:grpSpPr>
            <a:xfrm>
              <a:off x="4810981" y="5504494"/>
              <a:ext cx="526053" cy="450315"/>
              <a:chOff x="9244627" y="3792396"/>
              <a:chExt cx="526053" cy="450315"/>
            </a:xfrm>
          </p:grpSpPr>
          <p:sp>
            <p:nvSpPr>
              <p:cNvPr id="1255" name="육각형 1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6" name="직사각형 1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7" name="직사각형 1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8" name="직사각형 1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9" name="그룹 1258"/>
            <p:cNvGrpSpPr/>
            <p:nvPr/>
          </p:nvGrpSpPr>
          <p:grpSpPr>
            <a:xfrm>
              <a:off x="5219803" y="5279338"/>
              <a:ext cx="526053" cy="450315"/>
              <a:chOff x="9244627" y="3792396"/>
              <a:chExt cx="526053" cy="450315"/>
            </a:xfrm>
          </p:grpSpPr>
          <p:sp>
            <p:nvSpPr>
              <p:cNvPr id="1260" name="육각형 1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1" name="직사각형 1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2" name="직사각형 1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3" name="직사각형 1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4" name="그룹 1263"/>
            <p:cNvGrpSpPr/>
            <p:nvPr/>
          </p:nvGrpSpPr>
          <p:grpSpPr>
            <a:xfrm>
              <a:off x="5618054" y="5479302"/>
              <a:ext cx="526053" cy="450315"/>
              <a:chOff x="9244627" y="3792396"/>
              <a:chExt cx="526053" cy="450315"/>
            </a:xfrm>
          </p:grpSpPr>
          <p:sp>
            <p:nvSpPr>
              <p:cNvPr id="1265" name="육각형 1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6" name="직사각형 1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7" name="직사각형 1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8" name="직사각형 1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9" name="그룹 1268"/>
            <p:cNvGrpSpPr/>
            <p:nvPr/>
          </p:nvGrpSpPr>
          <p:grpSpPr>
            <a:xfrm>
              <a:off x="6026876" y="5254146"/>
              <a:ext cx="526053" cy="450315"/>
              <a:chOff x="9244627" y="3792396"/>
              <a:chExt cx="526053" cy="450315"/>
            </a:xfrm>
          </p:grpSpPr>
          <p:sp>
            <p:nvSpPr>
              <p:cNvPr id="1270" name="육각형 1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1" name="직사각형 1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2" name="직사각형 1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3" name="직사각형 1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4" name="그룹 1273"/>
            <p:cNvGrpSpPr/>
            <p:nvPr/>
          </p:nvGrpSpPr>
          <p:grpSpPr>
            <a:xfrm>
              <a:off x="6414426" y="5479302"/>
              <a:ext cx="526053" cy="450315"/>
              <a:chOff x="9244627" y="3792396"/>
              <a:chExt cx="526053" cy="450315"/>
            </a:xfrm>
          </p:grpSpPr>
          <p:sp>
            <p:nvSpPr>
              <p:cNvPr id="1275" name="육각형 12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6" name="직사각형 12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7" name="직사각형 12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8" name="직사각형 12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9" name="그룹 1278"/>
            <p:cNvGrpSpPr/>
            <p:nvPr/>
          </p:nvGrpSpPr>
          <p:grpSpPr>
            <a:xfrm>
              <a:off x="3602703" y="5280714"/>
              <a:ext cx="526053" cy="450315"/>
              <a:chOff x="9244627" y="3792396"/>
              <a:chExt cx="526053" cy="450315"/>
            </a:xfrm>
          </p:grpSpPr>
          <p:sp>
            <p:nvSpPr>
              <p:cNvPr id="1280" name="육각형 12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1" name="직사각형 12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2" name="직사각형 12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3" name="직사각형 12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4" name="그룹 1283"/>
            <p:cNvGrpSpPr/>
            <p:nvPr/>
          </p:nvGrpSpPr>
          <p:grpSpPr>
            <a:xfrm>
              <a:off x="3204678" y="5504495"/>
              <a:ext cx="526053" cy="450315"/>
              <a:chOff x="9244627" y="3792396"/>
              <a:chExt cx="526053" cy="450315"/>
            </a:xfrm>
          </p:grpSpPr>
          <p:sp>
            <p:nvSpPr>
              <p:cNvPr id="1285" name="육각형 1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" name="직사각형 1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7" name="직사각형 1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8" name="직사각형 1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9" name="그룹 1288"/>
            <p:cNvGrpSpPr/>
            <p:nvPr/>
          </p:nvGrpSpPr>
          <p:grpSpPr>
            <a:xfrm>
              <a:off x="4421364" y="5715489"/>
              <a:ext cx="526053" cy="450315"/>
              <a:chOff x="9244627" y="3792396"/>
              <a:chExt cx="526053" cy="450315"/>
            </a:xfrm>
          </p:grpSpPr>
          <p:sp>
            <p:nvSpPr>
              <p:cNvPr id="1290" name="육각형 12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1" name="직사각형 12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2" name="직사각형 12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3" name="직사각형 12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4" name="그룹 1293"/>
            <p:cNvGrpSpPr/>
            <p:nvPr/>
          </p:nvGrpSpPr>
          <p:grpSpPr>
            <a:xfrm>
              <a:off x="5217736" y="5715489"/>
              <a:ext cx="526053" cy="450315"/>
              <a:chOff x="9244627" y="3792396"/>
              <a:chExt cx="526053" cy="450315"/>
            </a:xfrm>
          </p:grpSpPr>
          <p:sp>
            <p:nvSpPr>
              <p:cNvPr id="1295" name="육각형 1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6" name="직사각형 1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7" name="직사각형 1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8" name="직사각형 1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9" name="그룹 1298"/>
            <p:cNvGrpSpPr/>
            <p:nvPr/>
          </p:nvGrpSpPr>
          <p:grpSpPr>
            <a:xfrm>
              <a:off x="6024809" y="5690297"/>
              <a:ext cx="526053" cy="450315"/>
              <a:chOff x="9244627" y="3792396"/>
              <a:chExt cx="526053" cy="450315"/>
            </a:xfrm>
          </p:grpSpPr>
          <p:sp>
            <p:nvSpPr>
              <p:cNvPr id="1300" name="육각형 1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1" name="직사각형 1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2" name="직사각형 1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3" name="직사각형 1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4" name="그룹 1303"/>
            <p:cNvGrpSpPr/>
            <p:nvPr/>
          </p:nvGrpSpPr>
          <p:grpSpPr>
            <a:xfrm>
              <a:off x="3600636" y="5716865"/>
              <a:ext cx="526053" cy="450315"/>
              <a:chOff x="9244627" y="3792396"/>
              <a:chExt cx="526053" cy="450315"/>
            </a:xfrm>
          </p:grpSpPr>
          <p:sp>
            <p:nvSpPr>
              <p:cNvPr id="1305" name="육각형 1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6" name="직사각형 1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7" name="직사각형 1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8" name="직사각형 1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9" name="그룹 1308"/>
            <p:cNvGrpSpPr/>
            <p:nvPr/>
          </p:nvGrpSpPr>
          <p:grpSpPr>
            <a:xfrm>
              <a:off x="4426549" y="333927"/>
              <a:ext cx="526053" cy="450315"/>
              <a:chOff x="9244627" y="3792396"/>
              <a:chExt cx="526053" cy="450315"/>
            </a:xfrm>
          </p:grpSpPr>
          <p:sp>
            <p:nvSpPr>
              <p:cNvPr id="1310" name="육각형 1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1" name="직사각형 1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2" name="직사각형 1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3" name="직사각형 1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4" name="그룹 1313"/>
            <p:cNvGrpSpPr/>
            <p:nvPr/>
          </p:nvGrpSpPr>
          <p:grpSpPr>
            <a:xfrm>
              <a:off x="5222921" y="333927"/>
              <a:ext cx="526053" cy="450315"/>
              <a:chOff x="9244627" y="3792396"/>
              <a:chExt cx="526053" cy="450315"/>
            </a:xfrm>
          </p:grpSpPr>
          <p:sp>
            <p:nvSpPr>
              <p:cNvPr id="1315" name="육각형 13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6" name="직사각형 13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7" name="직사각형 13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8" name="직사각형 13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9" name="그룹 1318"/>
            <p:cNvGrpSpPr/>
            <p:nvPr/>
          </p:nvGrpSpPr>
          <p:grpSpPr>
            <a:xfrm>
              <a:off x="6029994" y="308735"/>
              <a:ext cx="526053" cy="450315"/>
              <a:chOff x="9244627" y="3792396"/>
              <a:chExt cx="526053" cy="450315"/>
            </a:xfrm>
          </p:grpSpPr>
          <p:sp>
            <p:nvSpPr>
              <p:cNvPr id="1320" name="육각형 13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1" name="직사각형 13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2" name="직사각형 13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3" name="직사각형 13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4" name="그룹 1323"/>
            <p:cNvGrpSpPr/>
            <p:nvPr/>
          </p:nvGrpSpPr>
          <p:grpSpPr>
            <a:xfrm>
              <a:off x="3611943" y="335305"/>
              <a:ext cx="526053" cy="450315"/>
              <a:chOff x="9244627" y="3792396"/>
              <a:chExt cx="526053" cy="450315"/>
            </a:xfrm>
          </p:grpSpPr>
          <p:sp>
            <p:nvSpPr>
              <p:cNvPr id="1325" name="육각형 1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6" name="직사각형 1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7" name="직사각형 1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8" name="직사각형 1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29" name="그룹 1328"/>
          <p:cNvGrpSpPr/>
          <p:nvPr/>
        </p:nvGrpSpPr>
        <p:grpSpPr>
          <a:xfrm>
            <a:off x="7263145" y="5115862"/>
            <a:ext cx="1487553" cy="1280271"/>
            <a:chOff x="5193208" y="2690035"/>
            <a:chExt cx="1487553" cy="1280271"/>
          </a:xfrm>
        </p:grpSpPr>
        <p:sp>
          <p:nvSpPr>
            <p:cNvPr id="1330" name="육각형 1329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1" name="직사각형 1330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2" name="직사각형 1331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3" name="직사각형 1332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4" name="그룹 1333"/>
          <p:cNvGrpSpPr/>
          <p:nvPr/>
        </p:nvGrpSpPr>
        <p:grpSpPr>
          <a:xfrm>
            <a:off x="7263144" y="3593723"/>
            <a:ext cx="1487553" cy="1280271"/>
            <a:chOff x="7547812" y="2614534"/>
            <a:chExt cx="1487553" cy="1280271"/>
          </a:xfrm>
        </p:grpSpPr>
        <p:sp>
          <p:nvSpPr>
            <p:cNvPr id="1335" name="육각형 1334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6" name="직사각형 1335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7" name="직사각형 1336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8" name="직사각형 1337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9" name="그룹 1338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340" name="그룹 1339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345" name="육각형 134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6" name="직사각형 134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7" name="직사각형 134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8" name="직사각형 134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41" name="육각형 1340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2" name="직사각형 1341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3" name="직사각형 1342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4" name="직사각형 1343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9" name="그룹 1348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350" name="육각형 1349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1" name="직사각형 1350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2" name="직사각형 1351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3" name="직사각형 1352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8996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FFFF96"/>
          </a:solidFill>
          <a:ln w="1270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29401" y="3563703"/>
            <a:ext cx="3014314" cy="2880000"/>
            <a:chOff x="829401" y="3563703"/>
            <a:chExt cx="3014314" cy="2880000"/>
          </a:xfrm>
        </p:grpSpPr>
        <p:sp>
          <p:nvSpPr>
            <p:cNvPr id="12" name="타원 11"/>
            <p:cNvSpPr/>
            <p:nvPr/>
          </p:nvSpPr>
          <p:spPr>
            <a:xfrm>
              <a:off x="963715" y="3563703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3448825" y="5508397"/>
              <a:ext cx="311307" cy="451179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29401" y="5354769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이등변 삼각형 24"/>
            <p:cNvSpPr/>
            <p:nvPr/>
          </p:nvSpPr>
          <p:spPr>
            <a:xfrm rot="2475955">
              <a:off x="3110175" y="5737507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420119" y="3542530"/>
            <a:ext cx="3044109" cy="2880000"/>
            <a:chOff x="7420119" y="3542530"/>
            <a:chExt cx="3044109" cy="2880000"/>
          </a:xfrm>
        </p:grpSpPr>
        <p:sp>
          <p:nvSpPr>
            <p:cNvPr id="37" name="타원 36"/>
            <p:cNvSpPr/>
            <p:nvPr/>
          </p:nvSpPr>
          <p:spPr>
            <a:xfrm>
              <a:off x="7527112" y="3542530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9989668" y="5314515"/>
              <a:ext cx="474560" cy="608723"/>
            </a:xfrm>
            <a:prstGeom prst="line">
              <a:avLst/>
            </a:prstGeom>
            <a:ln w="3810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420119" y="5333596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이등변 삼각형 39"/>
            <p:cNvSpPr/>
            <p:nvPr/>
          </p:nvSpPr>
          <p:spPr>
            <a:xfrm rot="19133636">
              <a:off x="7478526" y="5620020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793925" y="491317"/>
            <a:ext cx="3600000" cy="3600000"/>
            <a:chOff x="4178105" y="1505243"/>
            <a:chExt cx="3600000" cy="3600000"/>
          </a:xfrm>
        </p:grpSpPr>
        <p:sp>
          <p:nvSpPr>
            <p:cNvPr id="5" name="타원 4"/>
            <p:cNvSpPr/>
            <p:nvPr/>
          </p:nvSpPr>
          <p:spPr>
            <a:xfrm>
              <a:off x="4178105" y="1505243"/>
              <a:ext cx="3600000" cy="3600000"/>
            </a:xfrm>
            <a:prstGeom prst="ellipse">
              <a:avLst/>
            </a:prstGeom>
            <a:solidFill>
              <a:srgbClr val="FFF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4448505" y="3994081"/>
              <a:ext cx="3059199" cy="75105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4496237" y="3218995"/>
              <a:ext cx="3118460" cy="933584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4560112" y="2029662"/>
              <a:ext cx="1440000" cy="144000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016335" y="730437"/>
            <a:ext cx="768367" cy="657742"/>
            <a:chOff x="9016335" y="730437"/>
            <a:chExt cx="768367" cy="657742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A3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9139789" y="1069843"/>
              <a:ext cx="541428" cy="162089"/>
            </a:xfrm>
            <a:prstGeom prst="rect">
              <a:avLst/>
            </a:prstGeom>
            <a:noFill/>
          </p:spPr>
        </p:pic>
        <p:sp>
          <p:nvSpPr>
            <p:cNvPr id="29" name="타원 28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9131192" y="1200750"/>
              <a:ext cx="538652" cy="132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9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9B9BFF"/>
          </a:solidFill>
          <a:ln w="127000">
            <a:solidFill>
              <a:srgbClr val="0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178105" y="1505243"/>
            <a:ext cx="3600000" cy="3600000"/>
          </a:xfrm>
          <a:prstGeom prst="ellipse">
            <a:avLst/>
          </a:prstGeom>
          <a:solidFill>
            <a:srgbClr val="373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560112" y="2029662"/>
            <a:ext cx="1440000" cy="1440000"/>
          </a:xfrm>
          <a:prstGeom prst="ellipse">
            <a:avLst/>
          </a:prstGeom>
          <a:solidFill>
            <a:srgbClr val="4B4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978673" y="2082979"/>
            <a:ext cx="1998864" cy="2444527"/>
            <a:chOff x="4978673" y="2082979"/>
            <a:chExt cx="1998864" cy="2444527"/>
          </a:xfrm>
        </p:grpSpPr>
        <p:grpSp>
          <p:nvGrpSpPr>
            <p:cNvPr id="23" name="그룹 22"/>
            <p:cNvGrpSpPr>
              <a:grpSpLocks noChangeAspect="1"/>
            </p:cNvGrpSpPr>
            <p:nvPr/>
          </p:nvGrpSpPr>
          <p:grpSpPr>
            <a:xfrm>
              <a:off x="4978673" y="2082979"/>
              <a:ext cx="1998864" cy="2444527"/>
              <a:chOff x="8983689" y="322650"/>
              <a:chExt cx="2149048" cy="2628196"/>
            </a:xfrm>
            <a:effectLst>
              <a:outerShdw blurRad="2413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9904642" y="322650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8991974" y="848289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8983689" y="1899567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타원 36"/>
            <p:cNvSpPr/>
            <p:nvPr/>
          </p:nvSpPr>
          <p:spPr>
            <a:xfrm>
              <a:off x="6064555" y="2211884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230823" y="2700789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5232420" y="3701642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7041981" y="730436"/>
            <a:ext cx="2742722" cy="2347841"/>
            <a:chOff x="9016335" y="730437"/>
            <a:chExt cx="768367" cy="657742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3737FF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4B4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9225212" y="855452"/>
              <a:ext cx="350611" cy="428782"/>
              <a:chOff x="9784702" y="1400942"/>
              <a:chExt cx="350611" cy="428782"/>
            </a:xfrm>
          </p:grpSpPr>
          <p:grpSp>
            <p:nvGrpSpPr>
              <p:cNvPr id="32" name="그룹 31"/>
              <p:cNvGrpSpPr>
                <a:grpSpLocks noChangeAspect="1"/>
              </p:cNvGrpSpPr>
              <p:nvPr/>
            </p:nvGrpSpPr>
            <p:grpSpPr>
              <a:xfrm>
                <a:off x="9784702" y="1400942"/>
                <a:ext cx="350611" cy="428782"/>
                <a:chOff x="8983689" y="322650"/>
                <a:chExt cx="2149048" cy="2628196"/>
              </a:xfrm>
              <a:effectLst>
                <a:outerShdw blurRad="2413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육각형 35"/>
                <p:cNvSpPr>
                  <a:spLocks noChangeAspect="1"/>
                </p:cNvSpPr>
                <p:nvPr/>
              </p:nvSpPr>
              <p:spPr>
                <a:xfrm>
                  <a:off x="9904642" y="322650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0" name="육각형 39"/>
                <p:cNvSpPr>
                  <a:spLocks noChangeAspect="1"/>
                </p:cNvSpPr>
                <p:nvPr/>
              </p:nvSpPr>
              <p:spPr>
                <a:xfrm>
                  <a:off x="8991974" y="848289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육각형 40"/>
                <p:cNvSpPr>
                  <a:spLocks noChangeAspect="1"/>
                </p:cNvSpPr>
                <p:nvPr/>
              </p:nvSpPr>
              <p:spPr>
                <a:xfrm>
                  <a:off x="8983689" y="1899567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33" name="타원 32"/>
              <p:cNvSpPr/>
              <p:nvPr/>
            </p:nvSpPr>
            <p:spPr>
              <a:xfrm>
                <a:off x="9977829" y="144019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9828931" y="1520614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9828931" y="170016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126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3569</TotalTime>
  <Words>10</Words>
  <Application>Microsoft Office PowerPoint</Application>
  <PresentationFormat>와이드스크린</PresentationFormat>
  <Paragraphs>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SNUGDC</cp:lastModifiedBy>
  <cp:revision>138</cp:revision>
  <dcterms:created xsi:type="dcterms:W3CDTF">2016-09-19T08:25:58Z</dcterms:created>
  <dcterms:modified xsi:type="dcterms:W3CDTF">2017-01-11T02:58:44Z</dcterms:modified>
</cp:coreProperties>
</file>