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80" r:id="rId24"/>
    <p:sldId id="381" r:id="rId25"/>
    <p:sldId id="382" r:id="rId26"/>
    <p:sldId id="383" r:id="rId27"/>
    <p:sldId id="379" r:id="rId28"/>
    <p:sldId id="364" r:id="rId29"/>
    <p:sldId id="358" r:id="rId30"/>
    <p:sldId id="345" r:id="rId31"/>
    <p:sldId id="377" r:id="rId32"/>
    <p:sldId id="351" r:id="rId33"/>
    <p:sldId id="378" r:id="rId34"/>
    <p:sldId id="346" r:id="rId35"/>
    <p:sldId id="347" r:id="rId36"/>
    <p:sldId id="35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6E0C9"/>
    <a:srgbClr val="E1C5C5"/>
    <a:srgbClr val="FF9999"/>
    <a:srgbClr val="DEDEC8"/>
    <a:srgbClr val="CAD1DC"/>
    <a:srgbClr val="0558FF"/>
    <a:srgbClr val="EBC871"/>
    <a:srgbClr val="BCAA3E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88691" y="651383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650883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665705" y="924314"/>
              <a:ext cx="280272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/>
          <p:cNvSpPr/>
          <p:nvPr/>
        </p:nvSpPr>
        <p:spPr>
          <a:xfrm>
            <a:off x="6464417" y="2439029"/>
            <a:ext cx="144000" cy="144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90528" y="2403029"/>
            <a:ext cx="216000" cy="21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6640" y="2367029"/>
            <a:ext cx="288000" cy="288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70993" y="2295029"/>
            <a:ext cx="432000" cy="432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02718" y="2223029"/>
            <a:ext cx="576000" cy="57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6654570" y="4811446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DCDC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7827" y="2850093"/>
            <a:ext cx="1326692" cy="1350944"/>
            <a:chOff x="4557827" y="2850093"/>
            <a:chExt cx="1326692" cy="1350944"/>
          </a:xfrm>
        </p:grpSpPr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958147" y="33004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557828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958146" y="285009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557827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4958147" y="37507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358466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5358465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0304" y="4811446"/>
            <a:ext cx="926372" cy="900630"/>
            <a:chOff x="5401777" y="4236482"/>
            <a:chExt cx="926372" cy="900630"/>
          </a:xfrm>
        </p:grpSpPr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5802096" y="44616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401778" y="468679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401777" y="423648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86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90536" y="4714138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04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300</Words>
  <Application>Microsoft Office PowerPoint</Application>
  <PresentationFormat>와이드스크린</PresentationFormat>
  <Paragraphs>149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고딕 Std B</vt:lpstr>
      <vt:lpstr>나눔고딕 ExtraBold</vt:lpstr>
      <vt:lpstr>맑은 고딕</vt:lpstr>
      <vt:lpstr>Arial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257</cp:revision>
  <dcterms:created xsi:type="dcterms:W3CDTF">2016-09-19T08:25:58Z</dcterms:created>
  <dcterms:modified xsi:type="dcterms:W3CDTF">2017-02-17T19:17:19Z</dcterms:modified>
</cp:coreProperties>
</file>