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  <p:sldId id="38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FFE426"/>
    <a:srgbClr val="FF6969"/>
    <a:srgbClr val="AC0000"/>
    <a:srgbClr val="DCDCDC"/>
    <a:srgbClr val="FF8585"/>
    <a:srgbClr val="C8B500"/>
    <a:srgbClr val="C8B000"/>
    <a:srgbClr val="867600"/>
    <a:srgbClr val="C3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8507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Playing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8507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700000" algn="t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ko-KR" altLang="en-US" sz="5400" dirty="0">
              <a:effectLst>
                <a:outerShdw dist="63500" dir="2700000" algn="tl" rotWithShape="0">
                  <a:srgbClr val="FF858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858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124" y="4699589"/>
            <a:ext cx="3635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럭</a:t>
              </a:r>
              <a:r>
                <a:rPr lang="ko-KR" altLang="en-US" sz="16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고정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8628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1" y="54432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18" y="52181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2" y="52181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2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83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덧셈 기호 1"/>
          <p:cNvSpPr/>
          <p:nvPr/>
        </p:nvSpPr>
        <p:spPr>
          <a:xfrm>
            <a:off x="7360467" y="2566791"/>
            <a:ext cx="1800000" cy="1800000"/>
          </a:xfrm>
          <a:prstGeom prst="mathPlus">
            <a:avLst>
              <a:gd name="adj1" fmla="val 22673"/>
            </a:avLst>
          </a:prstGeom>
          <a:solidFill>
            <a:srgbClr val="FF6969"/>
          </a:solidFill>
          <a:ln w="762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6804554" y="4065548"/>
            <a:ext cx="4711825" cy="3170100"/>
            <a:chOff x="7360467" y="1811715"/>
            <a:chExt cx="4711825" cy="3170100"/>
          </a:xfrm>
        </p:grpSpPr>
        <p:sp>
          <p:nvSpPr>
            <p:cNvPr id="33" name="덧셈 기호 32"/>
            <p:cNvSpPr/>
            <p:nvPr/>
          </p:nvSpPr>
          <p:spPr>
            <a:xfrm>
              <a:off x="7360467" y="2566791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894680" y="1811716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428893" y="1811715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4756" y="544913"/>
            <a:ext cx="2531196" cy="643950"/>
            <a:chOff x="3889138" y="2458120"/>
            <a:chExt cx="2531196" cy="643950"/>
          </a:xfrm>
        </p:grpSpPr>
        <p:sp>
          <p:nvSpPr>
            <p:cNvPr id="26" name="직사각형 25"/>
            <p:cNvSpPr/>
            <p:nvPr/>
          </p:nvSpPr>
          <p:spPr>
            <a:xfrm>
              <a:off x="4539562" y="2533872"/>
              <a:ext cx="1880772" cy="492443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32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Advertise</a:t>
              </a:r>
              <a:endParaRPr lang="en-US" altLang="ko-KR" sz="32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3889138" y="2458120"/>
              <a:ext cx="752256" cy="643950"/>
              <a:chOff x="3386605" y="4911954"/>
              <a:chExt cx="526053" cy="450315"/>
            </a:xfrm>
          </p:grpSpPr>
          <p:sp>
            <p:nvSpPr>
              <p:cNvPr id="3" name="육각형 2"/>
              <p:cNvSpPr>
                <a:spLocks noChangeAspect="1"/>
              </p:cNvSpPr>
              <p:nvPr/>
            </p:nvSpPr>
            <p:spPr>
              <a:xfrm>
                <a:off x="3386605" y="491195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69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397678" y="4932644"/>
                <a:ext cx="503906" cy="40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latin typeface="Bauhaus 93" panose="04030905020B02020C02" pitchFamily="82" charset="0"/>
                    <a:ea typeface="나눔고딕 ExtraBold" panose="020D0904000000000000" pitchFamily="50" charset="-127"/>
                  </a:rPr>
                  <a:t>Ad</a:t>
                </a:r>
                <a:endParaRPr lang="ko-KR" altLang="en-US" sz="3200" b="1" dirty="0">
                  <a:solidFill>
                    <a:schemeClr val="bg1"/>
                  </a:solidFill>
                  <a:latin typeface="Bauhaus 93" panose="04030905020B02020C02" pitchFamily="82" charset="0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35338" y="3687900"/>
            <a:ext cx="7086765" cy="3170100"/>
            <a:chOff x="3416740" y="2110139"/>
            <a:chExt cx="7086765" cy="3170100"/>
          </a:xfrm>
        </p:grpSpPr>
        <p:sp>
          <p:nvSpPr>
            <p:cNvPr id="9" name="덧셈 기호 8"/>
            <p:cNvSpPr/>
            <p:nvPr/>
          </p:nvSpPr>
          <p:spPr>
            <a:xfrm>
              <a:off x="3416740" y="2921797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25893" y="2110140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60106" y="2110139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9" t="11897" r="2598" b="26974"/>
            <a:stretch/>
          </p:blipFill>
          <p:spPr>
            <a:xfrm>
              <a:off x="5216740" y="2989499"/>
              <a:ext cx="2413106" cy="1664596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3276672" y="620665"/>
            <a:ext cx="7605593" cy="1107996"/>
          </a:xfrm>
          <a:prstGeom prst="rect">
            <a:avLst/>
          </a:prstGeom>
          <a:noFill/>
        </p:spPr>
        <p:txBody>
          <a:bodyPr wrap="square" lIns="91440" tIns="0" rIns="91440" bIns="0">
            <a:spAutoFit/>
          </a:bodyPr>
          <a:lstStyle/>
          <a:p>
            <a:pPr algn="ctr"/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969"/>
                  </a:outerShdw>
                </a:effectLst>
                <a:latin typeface="Bauhaus 93" panose="04030905020B02020C02" pitchFamily="82" charset="0"/>
              </a:rPr>
              <a:t>Block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E426"/>
                  </a:outerShdw>
                </a:effectLst>
                <a:latin typeface="Bauhaus 93" panose="04030905020B02020C02" pitchFamily="82" charset="0"/>
              </a:rPr>
              <a:t>is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not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7200" b="1" spc="1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92D050"/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7200" b="1" cap="none" spc="1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92D050"/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914227" y="1718129"/>
            <a:ext cx="8330481" cy="2708435"/>
            <a:chOff x="2914227" y="1718129"/>
            <a:chExt cx="8330481" cy="270843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914308" y="1718129"/>
              <a:ext cx="8330400" cy="2707200"/>
            </a:xfrm>
            <a:prstGeom prst="roundRect">
              <a:avLst>
                <a:gd name="adj" fmla="val 13481"/>
              </a:avLst>
            </a:prstGeom>
            <a:solidFill>
              <a:schemeClr val="bg2">
                <a:lumMod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4227" y="1718130"/>
              <a:ext cx="8330481" cy="2708434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88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6969"/>
                    </a:outerShdw>
                  </a:effectLst>
                  <a:latin typeface="Bauhaus 93" panose="04030905020B02020C02" pitchFamily="82" charset="0"/>
                </a:rPr>
                <a:t>You’ve</a:t>
              </a:r>
              <a:r>
                <a:rPr lang="en-US" altLang="ko-KR" sz="88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en-US" altLang="ko-KR" sz="88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E426"/>
                    </a:outerShdw>
                  </a:effectLst>
                  <a:latin typeface="Bauhaus 93" panose="04030905020B02020C02" pitchFamily="82" charset="0"/>
                </a:rPr>
                <a:t>Already</a:t>
              </a:r>
              <a:endParaRPr lang="en-US" altLang="ko-KR" sz="8800" b="1" spc="1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endParaRPr>
            </a:p>
            <a:p>
              <a:pPr algn="ctr"/>
              <a:r>
                <a:rPr lang="en-US" altLang="ko-KR" sz="88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Seen</a:t>
              </a:r>
              <a:r>
                <a:rPr lang="en-US" altLang="ko-KR" sz="88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en-US" altLang="ko-KR" sz="88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92D050"/>
                    </a:outerShdw>
                  </a:effectLst>
                  <a:latin typeface="Bauhaus 93" panose="04030905020B02020C02" pitchFamily="82" charset="0"/>
                </a:rPr>
                <a:t>Video</a:t>
              </a:r>
              <a:endParaRPr lang="en-US" altLang="ko-KR" sz="88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92D050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320</Words>
  <Application>Microsoft Office PowerPoint</Application>
  <PresentationFormat>와이드스크린</PresentationFormat>
  <Paragraphs>165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Adobe 고딕 Std B</vt:lpstr>
      <vt:lpstr>Bangers</vt:lpstr>
      <vt:lpstr>나눔고딕 ExtraBold</vt:lpstr>
      <vt:lpstr>맑은 고딕</vt:lpstr>
      <vt:lpstr>Arial</vt:lpstr>
      <vt:lpstr>Arial Black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291</cp:revision>
  <dcterms:created xsi:type="dcterms:W3CDTF">2016-09-19T08:25:58Z</dcterms:created>
  <dcterms:modified xsi:type="dcterms:W3CDTF">2017-03-12T07:21:35Z</dcterms:modified>
</cp:coreProperties>
</file>