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64" r:id="rId24"/>
    <p:sldId id="358" r:id="rId25"/>
    <p:sldId id="345" r:id="rId26"/>
    <p:sldId id="359" r:id="rId27"/>
    <p:sldId id="361" r:id="rId28"/>
    <p:sldId id="351" r:id="rId29"/>
    <p:sldId id="346" r:id="rId30"/>
    <p:sldId id="347" r:id="rId31"/>
    <p:sldId id="35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FFFF99"/>
    <a:srgbClr val="FFFF50"/>
    <a:srgbClr val="FFFF5D"/>
    <a:srgbClr val="FF2121"/>
    <a:srgbClr val="FF4F4F"/>
    <a:srgbClr val="FF9F9F"/>
    <a:srgbClr val="F8F200"/>
    <a:srgbClr val="FFFF47"/>
    <a:srgbClr val="E8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106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551" y="4110421"/>
            <a:ext cx="30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255</Words>
  <Application>Microsoft Office PowerPoint</Application>
  <PresentationFormat>와이드스크린</PresentationFormat>
  <Paragraphs>136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Adobe 고딕 Std B</vt:lpstr>
      <vt:lpstr>Bangers</vt:lpstr>
      <vt:lpstr>나눔고딕 ExtraBold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238</cp:revision>
  <dcterms:created xsi:type="dcterms:W3CDTF">2016-09-19T08:25:58Z</dcterms:created>
  <dcterms:modified xsi:type="dcterms:W3CDTF">2017-02-11T13:10:58Z</dcterms:modified>
</cp:coreProperties>
</file>