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49" r:id="rId6"/>
    <p:sldId id="355" r:id="rId7"/>
    <p:sldId id="357" r:id="rId8"/>
    <p:sldId id="344" r:id="rId9"/>
    <p:sldId id="350" r:id="rId10"/>
    <p:sldId id="356" r:id="rId11"/>
    <p:sldId id="345" r:id="rId12"/>
    <p:sldId id="351" r:id="rId13"/>
    <p:sldId id="346" r:id="rId14"/>
    <p:sldId id="347" r:id="rId15"/>
    <p:sldId id="35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292"/>
    <a:srgbClr val="8181FF"/>
    <a:srgbClr val="FFFF9B"/>
    <a:srgbClr val="FFFFC8"/>
    <a:srgbClr val="FF6464"/>
    <a:srgbClr val="FF5A5A"/>
    <a:srgbClr val="DCDCDC"/>
    <a:srgbClr val="FFFFE6"/>
    <a:srgbClr val="FF3C3C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60" d="100"/>
          <a:sy n="160" d="100"/>
        </p:scale>
        <p:origin x="2154" y="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04"/>
            <a:stretch/>
          </p:blipFill>
          <p:spPr>
            <a:xfrm>
              <a:off x="6342142" y="5716046"/>
              <a:ext cx="325454" cy="39126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33"/>
            <a:stretch/>
          </p:blipFill>
          <p:spPr>
            <a:xfrm rot="10800000">
              <a:off x="3113601" y="5733956"/>
              <a:ext cx="290608" cy="3554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6416" y="42456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3262" y="1852998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54106"/>
            <a:ext cx="5113332" cy="1323439"/>
            <a:chOff x="3357061" y="2945401"/>
            <a:chExt cx="5113332" cy="1323439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44465" y="2945401"/>
              <a:ext cx="373852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SETTING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757774" y="-106357"/>
            <a:ext cx="5469620" cy="5386090"/>
            <a:chOff x="6804545" y="252872"/>
            <a:chExt cx="5469620" cy="5386090"/>
          </a:xfrm>
        </p:grpSpPr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6804545" y="736477"/>
              <a:ext cx="5469620" cy="4682136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635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66505" y="252872"/>
              <a:ext cx="3504486" cy="538609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4400" b="1" dirty="0">
                  <a:ln w="76200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889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  <a:endParaRPr lang="en-US" altLang="ko-KR" sz="34400" b="1" cap="none" spc="0" dirty="0">
                <a:ln w="76200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88900" dir="2220000" algn="bl" rotWithShape="0">
                    <a:srgbClr val="5C739C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14</Words>
  <Application>Microsoft Office PowerPoint</Application>
  <PresentationFormat>와이드스크린</PresentationFormat>
  <Paragraphs>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Adobe 고딕 Std B</vt:lpstr>
      <vt:lpstr>맑은 고딕</vt:lpstr>
      <vt:lpstr>Arial</vt:lpstr>
      <vt:lpstr>Bangers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162</cp:revision>
  <dcterms:created xsi:type="dcterms:W3CDTF">2016-09-19T08:25:58Z</dcterms:created>
  <dcterms:modified xsi:type="dcterms:W3CDTF">2017-01-15T22:48:43Z</dcterms:modified>
</cp:coreProperties>
</file>