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49" r:id="rId6"/>
    <p:sldId id="355" r:id="rId7"/>
    <p:sldId id="357" r:id="rId8"/>
    <p:sldId id="344" r:id="rId9"/>
    <p:sldId id="350" r:id="rId10"/>
    <p:sldId id="356" r:id="rId11"/>
    <p:sldId id="363" r:id="rId12"/>
    <p:sldId id="362" r:id="rId13"/>
    <p:sldId id="364" r:id="rId14"/>
    <p:sldId id="358" r:id="rId15"/>
    <p:sldId id="345" r:id="rId16"/>
    <p:sldId id="359" r:id="rId17"/>
    <p:sldId id="360" r:id="rId18"/>
    <p:sldId id="361" r:id="rId19"/>
    <p:sldId id="351" r:id="rId20"/>
    <p:sldId id="346" r:id="rId21"/>
    <p:sldId id="347" r:id="rId22"/>
    <p:sldId id="35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D"/>
    <a:srgbClr val="A0A0FF"/>
    <a:srgbClr val="FF9696"/>
    <a:srgbClr val="BCE292"/>
    <a:srgbClr val="8181FF"/>
    <a:srgbClr val="C8C8FF"/>
    <a:srgbClr val="FF3C3C"/>
    <a:srgbClr val="FFFF9B"/>
    <a:srgbClr val="FF5A5A"/>
    <a:srgbClr val="FFF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771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6416" y="42456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262" y="1852998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156</Words>
  <Application>Microsoft Office PowerPoint</Application>
  <PresentationFormat>와이드스크린</PresentationFormat>
  <Paragraphs>45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187</cp:revision>
  <dcterms:created xsi:type="dcterms:W3CDTF">2016-09-19T08:25:58Z</dcterms:created>
  <dcterms:modified xsi:type="dcterms:W3CDTF">2017-01-20T21:54:33Z</dcterms:modified>
</cp:coreProperties>
</file>