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65" r:id="rId7"/>
    <p:sldId id="367" r:id="rId8"/>
    <p:sldId id="349" r:id="rId9"/>
    <p:sldId id="355" r:id="rId10"/>
    <p:sldId id="357" r:id="rId11"/>
    <p:sldId id="344" r:id="rId12"/>
    <p:sldId id="350" r:id="rId13"/>
    <p:sldId id="356" r:id="rId14"/>
    <p:sldId id="363" r:id="rId15"/>
    <p:sldId id="362" r:id="rId16"/>
    <p:sldId id="364" r:id="rId17"/>
    <p:sldId id="358" r:id="rId18"/>
    <p:sldId id="345" r:id="rId19"/>
    <p:sldId id="359" r:id="rId20"/>
    <p:sldId id="360" r:id="rId21"/>
    <p:sldId id="361" r:id="rId22"/>
    <p:sldId id="351" r:id="rId23"/>
    <p:sldId id="346" r:id="rId24"/>
    <p:sldId id="347" r:id="rId25"/>
    <p:sldId id="35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FF"/>
    <a:srgbClr val="8181FF"/>
    <a:srgbClr val="FFC8C8"/>
    <a:srgbClr val="FF9696"/>
    <a:srgbClr val="FF4F4F"/>
    <a:srgbClr val="FFFFE6"/>
    <a:srgbClr val="FFFF9B"/>
    <a:srgbClr val="000096"/>
    <a:srgbClr val="D9D9D9"/>
    <a:srgbClr val="A0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270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11898" y="4245663"/>
            <a:ext cx="7439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 Create Sensitivity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7819363" y="5043905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08875" y="65029"/>
            <a:ext cx="3733199" cy="6296966"/>
            <a:chOff x="3008875" y="65029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3008875" y="65029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098841" y="5767970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441088" y="5700808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342541" y="5767970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65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08875" y="507904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그룹 323"/>
          <p:cNvGrpSpPr/>
          <p:nvPr/>
        </p:nvGrpSpPr>
        <p:grpSpPr>
          <a:xfrm>
            <a:off x="1353775" y="1168804"/>
            <a:ext cx="9164230" cy="4405428"/>
            <a:chOff x="1353775" y="1168804"/>
            <a:chExt cx="9164230" cy="4405428"/>
          </a:xfrm>
        </p:grpSpPr>
        <p:cxnSp>
          <p:nvCxnSpPr>
            <p:cNvPr id="197" name="직선 연결선 196"/>
            <p:cNvCxnSpPr/>
            <p:nvPr/>
          </p:nvCxnSpPr>
          <p:spPr>
            <a:xfrm>
              <a:off x="3599914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138985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rot="3600000">
              <a:off x="38694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rot="18000000">
              <a:off x="4408521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467805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521712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3600000">
              <a:off x="49475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8000000">
              <a:off x="5486664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144362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198269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3600000">
              <a:off x="171316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18000000">
              <a:off x="22522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2521771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3060842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rot="3600000">
              <a:off x="27913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8000000">
              <a:off x="3330378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7912486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8451557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3600000">
              <a:off x="8182022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 rot="18000000">
              <a:off x="87210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899063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952970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rot="3600000">
              <a:off x="926016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rot="18000000">
              <a:off x="9799236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575620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629527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3600000">
              <a:off x="60257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8000000">
              <a:off x="65648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6834343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>
              <a:off x="7373414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3600000">
              <a:off x="7103879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 rot="18000000">
              <a:off x="76429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>
              <a:off x="10068772" y="119288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rot="3600000">
              <a:off x="10338307" y="134849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 rot="18000000">
              <a:off x="1174091" y="134849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rot="10800000">
              <a:off x="7912491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10800000">
              <a:off x="7373420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rot="14400000">
              <a:off x="76429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7200000">
              <a:off x="7103884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0800000">
              <a:off x="683434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0800000">
              <a:off x="629527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rot="14400000">
              <a:off x="65648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rot="7200000">
              <a:off x="6025741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rot="10800000">
              <a:off x="1006877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rot="10800000">
              <a:off x="952970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rot="14400000">
              <a:off x="979924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rot="7200000">
              <a:off x="92601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rot="10800000">
              <a:off x="8990634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rot="10800000">
              <a:off x="8451563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rot="14400000">
              <a:off x="87210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7200000">
              <a:off x="8182027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0800000">
              <a:off x="3599919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0800000">
              <a:off x="3060848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 rot="14400000">
              <a:off x="3330383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rot="7200000">
              <a:off x="27913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0800000">
              <a:off x="252177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 rot="10800000">
              <a:off x="198270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 rot="14400000">
              <a:off x="225224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rot="7200000">
              <a:off x="1713169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rot="10800000">
              <a:off x="575620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rot="10800000">
              <a:off x="521713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4400000">
              <a:off x="54866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7200000">
              <a:off x="49475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0800000">
              <a:off x="4678062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0800000">
              <a:off x="4138991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 rot="14400000">
              <a:off x="4408526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rot="7200000">
              <a:off x="38694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rot="10800000">
              <a:off x="1443633" y="555015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 rot="14400000">
              <a:off x="1174098" y="53945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rot="7200000">
              <a:off x="10338314" y="539454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rot="14400000">
              <a:off x="10338313" y="508330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rot="7200000">
              <a:off x="10338314" y="477207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4400000">
              <a:off x="10338313" y="44608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7200000">
              <a:off x="10338312" y="414960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4400000">
              <a:off x="10338311" y="383837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7200000">
              <a:off x="10338312" y="352713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rot="14400000">
              <a:off x="10338311" y="321590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7200000">
              <a:off x="10338312" y="29046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/>
            <p:nvPr/>
          </p:nvCxnSpPr>
          <p:spPr>
            <a:xfrm rot="14400000">
              <a:off x="10338311" y="25934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 rot="7200000">
              <a:off x="10338312" y="22822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rot="14400000">
              <a:off x="10338311" y="19709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rot="7200000">
              <a:off x="10338309" y="165973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rot="3600000">
              <a:off x="1174085" y="165972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rot="18000000">
              <a:off x="1174084" y="197096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rot="3600000">
              <a:off x="1174085" y="228219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8000000">
              <a:off x="1174086" y="259343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3600000">
              <a:off x="1174087" y="290466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8000000">
              <a:off x="1174086" y="321589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rot="3600000">
              <a:off x="1174087" y="352713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rot="18000000">
              <a:off x="1174086" y="38383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3600000">
              <a:off x="1174087" y="41496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8000000">
              <a:off x="1174086" y="44608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3600000">
              <a:off x="1174087" y="47720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rot="18000000">
              <a:off x="1174089" y="508330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412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74374" y="1764890"/>
            <a:ext cx="7457768" cy="4080387"/>
          </a:xfrm>
          <a:prstGeom prst="roundRect">
            <a:avLst>
              <a:gd name="adj" fmla="val 17149"/>
            </a:avLst>
          </a:prstGeom>
          <a:solidFill>
            <a:schemeClr val="bg1">
              <a:lumMod val="65000"/>
              <a:alpha val="50000"/>
            </a:schemeClr>
          </a:solidFill>
          <a:ln w="117475" cap="rnd" cmpd="thinThick">
            <a:gradFill flip="none" rotWithShape="1">
              <a:gsLst>
                <a:gs pos="43000">
                  <a:srgbClr val="FFFFC8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34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4032" y="95046"/>
            <a:ext cx="73436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어서오세요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헥트리스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입니다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031" y="1599381"/>
            <a:ext cx="92640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이 곳에서는 기본적인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조작방법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을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배울 수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973" y="3044723"/>
            <a:ext cx="76514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좌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/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우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시킬 수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7915" y="4614383"/>
            <a:ext cx="64940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왼쪽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51644" y="4673376"/>
            <a:ext cx="710963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오른쪽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76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3" name="그룹 232"/>
            <p:cNvGrpSpPr/>
            <p:nvPr/>
          </p:nvGrpSpPr>
          <p:grpSpPr>
            <a:xfrm rot="7200000">
              <a:off x="6451363" y="2020049"/>
              <a:ext cx="786234" cy="783429"/>
              <a:chOff x="5393615" y="3086264"/>
              <a:chExt cx="786234" cy="783429"/>
            </a:xfrm>
          </p:grpSpPr>
          <p:sp>
            <p:nvSpPr>
              <p:cNvPr id="234" name="현 233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현 234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현 235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9" name="타원 238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현 239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9" name="타원 248"/>
            <p:cNvSpPr/>
            <p:nvPr/>
          </p:nvSpPr>
          <p:spPr>
            <a:xfrm>
              <a:off x="6439480" y="2009861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1" name="그룹 240"/>
            <p:cNvGrpSpPr/>
            <p:nvPr/>
          </p:nvGrpSpPr>
          <p:grpSpPr>
            <a:xfrm rot="14400000">
              <a:off x="8327448" y="2039280"/>
              <a:ext cx="786234" cy="783429"/>
              <a:chOff x="5393615" y="3086264"/>
              <a:chExt cx="786234" cy="783429"/>
            </a:xfrm>
          </p:grpSpPr>
          <p:sp>
            <p:nvSpPr>
              <p:cNvPr id="242" name="현 241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현 242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현 243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타원 244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타원 245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타원 246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현 247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0" name="타원 249"/>
            <p:cNvSpPr/>
            <p:nvPr/>
          </p:nvSpPr>
          <p:spPr>
            <a:xfrm>
              <a:off x="8314863" y="202004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5947815" y="2579933"/>
            <a:ext cx="1487553" cy="1280271"/>
            <a:chOff x="3970912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눈물 방울 2"/>
          <p:cNvSpPr/>
          <p:nvPr/>
        </p:nvSpPr>
        <p:spPr>
          <a:xfrm rot="20700000">
            <a:off x="8731325" y="2746631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눈물 방울 51"/>
          <p:cNvSpPr/>
          <p:nvPr/>
        </p:nvSpPr>
        <p:spPr>
          <a:xfrm rot="2700000">
            <a:off x="8917399" y="3044780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눈물 방울 52"/>
          <p:cNvSpPr/>
          <p:nvPr/>
        </p:nvSpPr>
        <p:spPr>
          <a:xfrm rot="6300000">
            <a:off x="8734885" y="3354235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눈물 방울 55"/>
          <p:cNvSpPr/>
          <p:nvPr/>
        </p:nvSpPr>
        <p:spPr>
          <a:xfrm rot="9900000">
            <a:off x="8380363" y="3348582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눈물 방울 56"/>
          <p:cNvSpPr/>
          <p:nvPr/>
        </p:nvSpPr>
        <p:spPr>
          <a:xfrm rot="13500000">
            <a:off x="8194289" y="3050433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눈물 방울 57"/>
          <p:cNvSpPr/>
          <p:nvPr/>
        </p:nvSpPr>
        <p:spPr>
          <a:xfrm rot="17100000">
            <a:off x="8376803" y="2740978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현 6"/>
          <p:cNvSpPr/>
          <p:nvPr/>
        </p:nvSpPr>
        <p:spPr>
          <a:xfrm>
            <a:off x="8731325" y="2740978"/>
            <a:ext cx="540000" cy="540000"/>
          </a:xfrm>
          <a:prstGeom prst="chord">
            <a:avLst>
              <a:gd name="adj1" fmla="val 7298038"/>
              <a:gd name="adj2" fmla="val 16309589"/>
            </a:avLst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현 68"/>
          <p:cNvSpPr/>
          <p:nvPr/>
        </p:nvSpPr>
        <p:spPr>
          <a:xfrm>
            <a:off x="8764468" y="2760105"/>
            <a:ext cx="539360" cy="515935"/>
          </a:xfrm>
          <a:prstGeom prst="chord">
            <a:avLst>
              <a:gd name="adj1" fmla="val 7298038"/>
              <a:gd name="adj2" fmla="val 16309589"/>
            </a:avLst>
          </a:prstGeom>
          <a:solidFill>
            <a:srgbClr val="C8C8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96416" y="42456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3262" y="1852998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</TotalTime>
  <Words>158</Words>
  <Application>Microsoft Office PowerPoint</Application>
  <PresentationFormat>와이드스크린</PresentationFormat>
  <Paragraphs>47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Adobe 고딕 Std B</vt:lpstr>
      <vt:lpstr>맑은 고딕</vt:lpstr>
      <vt:lpstr>Arial</vt:lpstr>
      <vt:lpstr>Bangers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197</cp:revision>
  <dcterms:created xsi:type="dcterms:W3CDTF">2016-09-19T08:25:58Z</dcterms:created>
  <dcterms:modified xsi:type="dcterms:W3CDTF">2017-01-30T19:16:52Z</dcterms:modified>
</cp:coreProperties>
</file>