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54" r:id="rId3"/>
    <p:sldId id="348" r:id="rId4"/>
    <p:sldId id="353" r:id="rId5"/>
    <p:sldId id="366" r:id="rId6"/>
    <p:sldId id="371" r:id="rId7"/>
    <p:sldId id="373" r:id="rId8"/>
    <p:sldId id="374" r:id="rId9"/>
    <p:sldId id="372" r:id="rId10"/>
    <p:sldId id="365" r:id="rId11"/>
    <p:sldId id="367" r:id="rId12"/>
    <p:sldId id="349" r:id="rId13"/>
    <p:sldId id="355" r:id="rId14"/>
    <p:sldId id="370" r:id="rId15"/>
    <p:sldId id="368" r:id="rId16"/>
    <p:sldId id="357" r:id="rId17"/>
    <p:sldId id="344" r:id="rId18"/>
    <p:sldId id="350" r:id="rId19"/>
    <p:sldId id="356" r:id="rId20"/>
    <p:sldId id="375" r:id="rId21"/>
    <p:sldId id="362" r:id="rId22"/>
    <p:sldId id="364" r:id="rId23"/>
    <p:sldId id="358" r:id="rId24"/>
    <p:sldId id="345" r:id="rId25"/>
    <p:sldId id="359" r:id="rId26"/>
    <p:sldId id="361" r:id="rId27"/>
    <p:sldId id="351" r:id="rId28"/>
    <p:sldId id="346" r:id="rId29"/>
    <p:sldId id="347" r:id="rId30"/>
    <p:sldId id="35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121"/>
    <a:srgbClr val="FF4F4F"/>
    <a:srgbClr val="FF9F9F"/>
    <a:srgbClr val="F8F200"/>
    <a:srgbClr val="FFFF50"/>
    <a:srgbClr val="FFFF5D"/>
    <a:srgbClr val="FFFF47"/>
    <a:srgbClr val="E8F84E"/>
    <a:srgbClr val="FFFF9B"/>
    <a:srgbClr val="646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5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1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D6C3-9D69-415A-982E-F73D53EB2A6C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/>
          <p:nvPr/>
        </p:nvSpPr>
        <p:spPr>
          <a:xfrm>
            <a:off x="3586755" y="916111"/>
            <a:ext cx="2905540" cy="2487214"/>
          </a:xfrm>
          <a:prstGeom prst="hexagon">
            <a:avLst>
              <a:gd name="adj" fmla="val 29625"/>
              <a:gd name="vf" fmla="val 115470"/>
            </a:avLst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72288" y="1495108"/>
            <a:ext cx="1334476" cy="133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604815" y="1728323"/>
            <a:ext cx="860952" cy="862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97715" y="1267859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650745" y="1783607"/>
            <a:ext cx="759909" cy="761532"/>
          </a:xfrm>
          <a:prstGeom prst="ellipse">
            <a:avLst/>
          </a:prstGeom>
          <a:solidFill>
            <a:srgbClr val="B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 rot="2700000">
            <a:off x="5427955" y="1477107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 rot="5400000">
            <a:off x="5629195" y="1969741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 rot="5400000">
            <a:off x="4174696" y="1983080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906541" y="267076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 rot="2700000">
            <a:off x="4390709" y="2462459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 rot="8100000">
            <a:off x="5451998" y="2462054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 rot="8100000">
            <a:off x="4385507" y="147661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>
            <a:grpSpLocks noChangeAspect="1"/>
          </p:cNvGrpSpPr>
          <p:nvPr/>
        </p:nvGrpSpPr>
        <p:grpSpPr>
          <a:xfrm>
            <a:off x="2504716" y="2832433"/>
            <a:ext cx="853078" cy="829463"/>
            <a:chOff x="6230338" y="2834236"/>
            <a:chExt cx="1834454" cy="1783673"/>
          </a:xfrm>
        </p:grpSpPr>
        <p:sp>
          <p:nvSpPr>
            <p:cNvPr id="41" name="타원 40"/>
            <p:cNvSpPr/>
            <p:nvPr/>
          </p:nvSpPr>
          <p:spPr>
            <a:xfrm>
              <a:off x="6484640" y="3061485"/>
              <a:ext cx="1334476" cy="13373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6717167" y="3294700"/>
              <a:ext cx="860952" cy="8627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010067" y="283423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6763097" y="3349984"/>
              <a:ext cx="759909" cy="761532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 rot="2700000">
              <a:off x="7540307" y="3043484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7741547" y="3536118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6287048" y="3549457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018893" y="423714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2700000">
              <a:off x="6503061" y="4028836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 rot="8100000">
              <a:off x="7564350" y="4028431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8100000">
              <a:off x="6497859" y="304299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75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1065235" y="2226832"/>
            <a:ext cx="1067402" cy="950295"/>
            <a:chOff x="2802583" y="3717190"/>
            <a:chExt cx="1421973" cy="1265965"/>
          </a:xfrm>
        </p:grpSpPr>
        <p:sp>
          <p:nvSpPr>
            <p:cNvPr id="150" name="육각형 149"/>
            <p:cNvSpPr>
              <a:spLocks noChangeAspect="1"/>
            </p:cNvSpPr>
            <p:nvPr/>
          </p:nvSpPr>
          <p:spPr>
            <a:xfrm>
              <a:off x="3049258" y="3950560"/>
              <a:ext cx="928623" cy="799225"/>
            </a:xfrm>
            <a:prstGeom prst="hexagon">
              <a:avLst>
                <a:gd name="adj" fmla="val 28994"/>
                <a:gd name="vf" fmla="val 115470"/>
              </a:avLst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3311402" y="467864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rot="7200000">
              <a:off x="3023759" y="419106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rot="14400000">
              <a:off x="3596071" y="4191068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flipH="1">
              <a:off x="4044556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H="1">
              <a:off x="2802583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7200000" flipH="1">
              <a:off x="3736156" y="3807190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rot="7200000" flipH="1">
              <a:off x="3110954" y="4893154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rot="3600000" flipH="1">
              <a:off x="3736155" y="4893152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rot="3600000" flipH="1">
              <a:off x="3109172" y="3807189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4781578" y="2499273"/>
            <a:ext cx="1487553" cy="1280271"/>
            <a:chOff x="4781578" y="2499273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781578" y="2499273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083143" y="2748395"/>
              <a:ext cx="891604" cy="770908"/>
              <a:chOff x="4798025" y="4561506"/>
              <a:chExt cx="697070" cy="599937"/>
            </a:xfrm>
          </p:grpSpPr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6469729" y="2499273"/>
            <a:ext cx="1496220" cy="1280272"/>
            <a:chOff x="6469729" y="2499273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469729" y="2499273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3" name="그룹 212"/>
            <p:cNvGrpSpPr/>
            <p:nvPr/>
          </p:nvGrpSpPr>
          <p:grpSpPr>
            <a:xfrm>
              <a:off x="6776032" y="2748395"/>
              <a:ext cx="891604" cy="770908"/>
              <a:chOff x="4798025" y="4561506"/>
              <a:chExt cx="697070" cy="599937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8358478" y="2499274"/>
            <a:ext cx="1487553" cy="1280271"/>
            <a:chOff x="8358478" y="2499274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8358478" y="2499274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6" name="그룹 215"/>
            <p:cNvGrpSpPr/>
            <p:nvPr/>
          </p:nvGrpSpPr>
          <p:grpSpPr>
            <a:xfrm>
              <a:off x="8664617" y="2748395"/>
              <a:ext cx="891604" cy="770908"/>
              <a:chOff x="4798025" y="4561506"/>
              <a:chExt cx="697070" cy="599937"/>
            </a:xfrm>
          </p:grpSpPr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5661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772496" y="1167592"/>
            <a:ext cx="1487553" cy="1283340"/>
            <a:chOff x="8772496" y="1167592"/>
            <a:chExt cx="1487553" cy="1283340"/>
          </a:xfrm>
        </p:grpSpPr>
        <p:grpSp>
          <p:nvGrpSpPr>
            <p:cNvPr id="45" name="그룹 44"/>
            <p:cNvGrpSpPr/>
            <p:nvPr/>
          </p:nvGrpSpPr>
          <p:grpSpPr>
            <a:xfrm>
              <a:off x="8772496" y="1167592"/>
              <a:ext cx="1487553" cy="1283340"/>
              <a:chOff x="3970912" y="2614533"/>
              <a:chExt cx="1487553" cy="1283340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6464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3867645" y="3481104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4849286" y="3490666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4358197" y="3767571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6464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/>
            <p:cNvGrpSpPr>
              <a:grpSpLocks noChangeAspect="1"/>
            </p:cNvGrpSpPr>
            <p:nvPr/>
          </p:nvGrpSpPr>
          <p:grpSpPr>
            <a:xfrm>
              <a:off x="9045887" y="1349542"/>
              <a:ext cx="948761" cy="866247"/>
              <a:chOff x="8194289" y="2740978"/>
              <a:chExt cx="1263110" cy="1153257"/>
            </a:xfrm>
          </p:grpSpPr>
          <p:sp>
            <p:nvSpPr>
              <p:cNvPr id="3" name="눈물 방울 2"/>
              <p:cNvSpPr/>
              <p:nvPr/>
            </p:nvSpPr>
            <p:spPr>
              <a:xfrm rot="20700000">
                <a:off x="8731325" y="2746631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눈물 방울 51"/>
              <p:cNvSpPr/>
              <p:nvPr/>
            </p:nvSpPr>
            <p:spPr>
              <a:xfrm rot="2700000">
                <a:off x="8917399" y="3044780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눈물 방울 52"/>
              <p:cNvSpPr/>
              <p:nvPr/>
            </p:nvSpPr>
            <p:spPr>
              <a:xfrm rot="6300000">
                <a:off x="8734885" y="3354235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눈물 방울 55"/>
              <p:cNvSpPr/>
              <p:nvPr/>
            </p:nvSpPr>
            <p:spPr>
              <a:xfrm rot="9900000">
                <a:off x="8380363" y="3348582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눈물 방울 56"/>
              <p:cNvSpPr/>
              <p:nvPr/>
            </p:nvSpPr>
            <p:spPr>
              <a:xfrm rot="13500000">
                <a:off x="8194289" y="3050433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눈물 방울 57"/>
              <p:cNvSpPr/>
              <p:nvPr/>
            </p:nvSpPr>
            <p:spPr>
              <a:xfrm rot="17100000">
                <a:off x="8376803" y="2740978"/>
                <a:ext cx="540000" cy="540000"/>
              </a:xfrm>
              <a:prstGeom prst="teardrop">
                <a:avLst/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현 6"/>
              <p:cNvSpPr/>
              <p:nvPr/>
            </p:nvSpPr>
            <p:spPr>
              <a:xfrm>
                <a:off x="8731325" y="2740978"/>
                <a:ext cx="540000" cy="540000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현 68"/>
              <p:cNvSpPr/>
              <p:nvPr/>
            </p:nvSpPr>
            <p:spPr>
              <a:xfrm>
                <a:off x="8764468" y="2760105"/>
                <a:ext cx="539360" cy="515935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7154271" y="1159014"/>
            <a:ext cx="1496220" cy="1283438"/>
            <a:chOff x="6512266" y="2846267"/>
            <a:chExt cx="1496220" cy="1283438"/>
          </a:xfrm>
        </p:grpSpPr>
        <p:grpSp>
          <p:nvGrpSpPr>
            <p:cNvPr id="27" name="그룹 26"/>
            <p:cNvGrpSpPr/>
            <p:nvPr/>
          </p:nvGrpSpPr>
          <p:grpSpPr>
            <a:xfrm>
              <a:off x="6512266" y="2846267"/>
              <a:ext cx="1496220" cy="1283438"/>
              <a:chOff x="5659063" y="2614533"/>
              <a:chExt cx="1496220" cy="1283438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3" name="육각형 32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50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5554494" y="3489833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6539006" y="3483537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6046348" y="3765946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50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눈물 방울 17"/>
            <p:cNvSpPr/>
            <p:nvPr/>
          </p:nvSpPr>
          <p:spPr>
            <a:xfrm rot="20700000">
              <a:off x="7203323" y="3057524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눈물 방울 18"/>
            <p:cNvSpPr/>
            <p:nvPr/>
          </p:nvSpPr>
          <p:spPr>
            <a:xfrm rot="2700000">
              <a:off x="7343089" y="3281473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눈물 방울 19"/>
            <p:cNvSpPr/>
            <p:nvPr/>
          </p:nvSpPr>
          <p:spPr>
            <a:xfrm rot="6300000">
              <a:off x="7205997" y="3513914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눈물 방울 20"/>
            <p:cNvSpPr/>
            <p:nvPr/>
          </p:nvSpPr>
          <p:spPr>
            <a:xfrm rot="9900000">
              <a:off x="6939705" y="3509668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눈물 방울 21"/>
            <p:cNvSpPr/>
            <p:nvPr/>
          </p:nvSpPr>
          <p:spPr>
            <a:xfrm rot="13500000">
              <a:off x="6799939" y="3285719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눈물 방울 22"/>
            <p:cNvSpPr/>
            <p:nvPr/>
          </p:nvSpPr>
          <p:spPr>
            <a:xfrm rot="17100000">
              <a:off x="6937031" y="3053278"/>
              <a:ext cx="405611" cy="405611"/>
            </a:xfrm>
            <a:prstGeom prst="teardrop">
              <a:avLst/>
            </a:prstGeom>
            <a:solidFill>
              <a:srgbClr val="F8F200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현 23"/>
            <p:cNvSpPr/>
            <p:nvPr/>
          </p:nvSpPr>
          <p:spPr>
            <a:xfrm>
              <a:off x="7203323" y="3053278"/>
              <a:ext cx="405611" cy="405611"/>
            </a:xfrm>
            <a:prstGeom prst="chord">
              <a:avLst>
                <a:gd name="adj1" fmla="val 7298038"/>
                <a:gd name="adj2" fmla="val 16309589"/>
              </a:avLst>
            </a:prstGeom>
            <a:solidFill>
              <a:srgbClr val="C8C8FF"/>
            </a:solidFill>
            <a:ln w="50800">
              <a:solidFill>
                <a:srgbClr val="FFFF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>
              <a:off x="7228471" y="3062315"/>
              <a:ext cx="405130" cy="387535"/>
            </a:xfrm>
            <a:prstGeom prst="chord">
              <a:avLst>
                <a:gd name="adj1" fmla="val 7298038"/>
                <a:gd name="adj2" fmla="val 16309589"/>
              </a:avLst>
            </a:prstGeom>
            <a:solidFill>
              <a:srgbClr val="F8F20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113940" y="2790485"/>
            <a:ext cx="1487553" cy="1280271"/>
            <a:chOff x="7113940" y="2790485"/>
            <a:chExt cx="1487553" cy="1280271"/>
          </a:xfrm>
        </p:grpSpPr>
        <p:grpSp>
          <p:nvGrpSpPr>
            <p:cNvPr id="39" name="그룹 38"/>
            <p:cNvGrpSpPr/>
            <p:nvPr/>
          </p:nvGrpSpPr>
          <p:grpSpPr>
            <a:xfrm>
              <a:off x="7113940" y="2790485"/>
              <a:ext cx="1487553" cy="1280271"/>
              <a:chOff x="7547812" y="2614534"/>
              <a:chExt cx="1487553" cy="1280271"/>
            </a:xfrm>
          </p:grpSpPr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7387334" y="2997496"/>
              <a:ext cx="948761" cy="866247"/>
              <a:chOff x="6513680" y="3304783"/>
              <a:chExt cx="948761" cy="866247"/>
            </a:xfrm>
          </p:grpSpPr>
          <p:sp>
            <p:nvSpPr>
              <p:cNvPr id="50" name="눈물 방울 49"/>
              <p:cNvSpPr/>
              <p:nvPr/>
            </p:nvSpPr>
            <p:spPr>
              <a:xfrm rot="20700000">
                <a:off x="6917064" y="3309029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눈물 방울 50"/>
              <p:cNvSpPr/>
              <p:nvPr/>
            </p:nvSpPr>
            <p:spPr>
              <a:xfrm rot="2700000">
                <a:off x="7056830" y="3532978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눈물 방울 53"/>
              <p:cNvSpPr/>
              <p:nvPr/>
            </p:nvSpPr>
            <p:spPr>
              <a:xfrm rot="6300000">
                <a:off x="6919738" y="3765419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눈물 방울 54"/>
              <p:cNvSpPr/>
              <p:nvPr/>
            </p:nvSpPr>
            <p:spPr>
              <a:xfrm rot="9900000">
                <a:off x="6653446" y="3761173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눈물 방울 58"/>
              <p:cNvSpPr/>
              <p:nvPr/>
            </p:nvSpPr>
            <p:spPr>
              <a:xfrm rot="13500000">
                <a:off x="6513680" y="3537224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눈물 방울 59"/>
              <p:cNvSpPr/>
              <p:nvPr/>
            </p:nvSpPr>
            <p:spPr>
              <a:xfrm rot="17100000">
                <a:off x="6650772" y="3304783"/>
                <a:ext cx="405611" cy="405611"/>
              </a:xfrm>
              <a:prstGeom prst="teardrop">
                <a:avLst/>
              </a:prstGeom>
              <a:solidFill>
                <a:srgbClr val="FF9F9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현 60"/>
              <p:cNvSpPr/>
              <p:nvPr/>
            </p:nvSpPr>
            <p:spPr>
              <a:xfrm>
                <a:off x="6917064" y="3304783"/>
                <a:ext cx="405611" cy="405611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C8C8FF"/>
              </a:solidFill>
              <a:ln w="50800">
                <a:solidFill>
                  <a:srgbClr val="FF21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현 61"/>
              <p:cNvSpPr/>
              <p:nvPr/>
            </p:nvSpPr>
            <p:spPr>
              <a:xfrm>
                <a:off x="6941958" y="3319150"/>
                <a:ext cx="416655" cy="387535"/>
              </a:xfrm>
              <a:prstGeom prst="chord">
                <a:avLst>
                  <a:gd name="adj1" fmla="val 7298038"/>
                  <a:gd name="adj2" fmla="val 16309589"/>
                </a:avLst>
              </a:prstGeom>
              <a:solidFill>
                <a:srgbClr val="FF9F9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0616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72197" y="4562802"/>
            <a:ext cx="1487553" cy="1280271"/>
            <a:chOff x="3376877" y="4502210"/>
            <a:chExt cx="1487553" cy="1280271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521070" y="4502210"/>
            <a:ext cx="1487553" cy="1280271"/>
            <a:chOff x="3376877" y="4502210"/>
            <a:chExt cx="1487553" cy="1280271"/>
          </a:xfrm>
        </p:grpSpPr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 rot="10800000">
            <a:off x="8287368" y="3367528"/>
            <a:ext cx="712982" cy="102394"/>
          </a:xfrm>
          <a:prstGeom prst="rect">
            <a:avLst/>
          </a:prstGeom>
          <a:gradFill flip="none" rotWithShape="1">
            <a:gsLst>
              <a:gs pos="0">
                <a:srgbClr val="218E8B"/>
              </a:gs>
              <a:gs pos="100000">
                <a:srgbClr val="96E6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3376878" y="1666185"/>
            <a:ext cx="6631746" cy="1280271"/>
            <a:chOff x="3376878" y="1666185"/>
            <a:chExt cx="6631746" cy="1280271"/>
          </a:xfrm>
        </p:grpSpPr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76878" y="1666185"/>
              <a:ext cx="6631746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C1F1F0"/>
            </a:solidFill>
            <a:ln w="50800">
              <a:solidFill>
                <a:srgbClr val="63D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617900" y="1692180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56" name="직사각형 5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3960321" y="1695723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0" name="직사각형 69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 rot="10800000">
              <a:off x="9251192" y="1693931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3" name="직사각형 72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10800000">
              <a:off x="9593613" y="1697474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6" name="직사각형 7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893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8529" y="2940052"/>
            <a:ext cx="4121349" cy="8676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Benzene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65197" y="1806742"/>
            <a:ext cx="4121350" cy="86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5" name="직사각형 4"/>
          <p:cNvSpPr/>
          <p:nvPr/>
        </p:nvSpPr>
        <p:spPr>
          <a:xfrm>
            <a:off x="3648816" y="4398063"/>
            <a:ext cx="3470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SnowFlake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99447" y="4146393"/>
            <a:ext cx="4122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Tai Chi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85433" y="2912187"/>
            <a:ext cx="4122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Flower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824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3197" y="5113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7" name="직사각형 6"/>
          <p:cNvSpPr/>
          <p:nvPr/>
        </p:nvSpPr>
        <p:spPr>
          <a:xfrm>
            <a:off x="193197" y="14329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Dot</a:t>
            </a:r>
            <a:endParaRPr lang="ko-KR" altLang="en-US" sz="5400" dirty="0"/>
          </a:p>
        </p:txBody>
      </p:sp>
      <p:sp>
        <p:nvSpPr>
          <p:cNvPr id="8" name="직사각형 7"/>
          <p:cNvSpPr/>
          <p:nvPr/>
        </p:nvSpPr>
        <p:spPr>
          <a:xfrm>
            <a:off x="193197" y="23545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Double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72216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2339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1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23351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2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447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3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63590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4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54943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5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49196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6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93580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7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89435" y="3551411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8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80788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9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54943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0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61611" y="0"/>
            <a:ext cx="3964547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14752" y="0"/>
            <a:ext cx="76402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Best 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3567" y="3614473"/>
            <a:ext cx="85472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: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27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432424" y="1643529"/>
            <a:ext cx="3346823" cy="3287059"/>
            <a:chOff x="2432424" y="1643529"/>
            <a:chExt cx="3346823" cy="3287059"/>
          </a:xfrm>
        </p:grpSpPr>
        <p:grpSp>
          <p:nvGrpSpPr>
            <p:cNvPr id="6" name="그룹 5"/>
            <p:cNvGrpSpPr/>
            <p:nvPr/>
          </p:nvGrpSpPr>
          <p:grpSpPr>
            <a:xfrm>
              <a:off x="2432424" y="1709271"/>
              <a:ext cx="3346823" cy="3221317"/>
              <a:chOff x="2432424" y="1709271"/>
              <a:chExt cx="3346823" cy="3221317"/>
            </a:xfrm>
          </p:grpSpPr>
          <p:sp>
            <p:nvSpPr>
              <p:cNvPr id="4" name="자유형 3"/>
              <p:cNvSpPr/>
              <p:nvPr/>
            </p:nvSpPr>
            <p:spPr>
              <a:xfrm>
                <a:off x="2432424" y="3418541"/>
                <a:ext cx="1302870" cy="1512047"/>
              </a:xfrm>
              <a:custGeom>
                <a:avLst/>
                <a:gdLst>
                  <a:gd name="connsiteX0" fmla="*/ 0 w 1093694"/>
                  <a:gd name="connsiteY0" fmla="*/ 0 h 1422400"/>
                  <a:gd name="connsiteX1" fmla="*/ 633506 w 1093694"/>
                  <a:gd name="connsiteY1" fmla="*/ 699247 h 1422400"/>
                  <a:gd name="connsiteX2" fmla="*/ 1093694 w 1093694"/>
                  <a:gd name="connsiteY2" fmla="*/ 1422400 h 142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3694" h="1422400">
                    <a:moveTo>
                      <a:pt x="0" y="0"/>
                    </a:moveTo>
                    <a:cubicBezTo>
                      <a:pt x="225612" y="231090"/>
                      <a:pt x="451224" y="462180"/>
                      <a:pt x="633506" y="699247"/>
                    </a:cubicBezTo>
                    <a:cubicBezTo>
                      <a:pt x="815788" y="936314"/>
                      <a:pt x="1014008" y="1291914"/>
                      <a:pt x="1093694" y="142240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자유형 4"/>
              <p:cNvSpPr/>
              <p:nvPr/>
            </p:nvSpPr>
            <p:spPr>
              <a:xfrm>
                <a:off x="3735294" y="1709271"/>
                <a:ext cx="2043953" cy="3221317"/>
              </a:xfrm>
              <a:custGeom>
                <a:avLst/>
                <a:gdLst>
                  <a:gd name="connsiteX0" fmla="*/ 0 w 1488141"/>
                  <a:gd name="connsiteY0" fmla="*/ 2438400 h 2438400"/>
                  <a:gd name="connsiteX1" fmla="*/ 675341 w 1488141"/>
                  <a:gd name="connsiteY1" fmla="*/ 1177365 h 2438400"/>
                  <a:gd name="connsiteX2" fmla="*/ 1488141 w 1488141"/>
                  <a:gd name="connsiteY2" fmla="*/ 0 h 243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88141" h="2438400">
                    <a:moveTo>
                      <a:pt x="0" y="2438400"/>
                    </a:moveTo>
                    <a:cubicBezTo>
                      <a:pt x="213659" y="2011082"/>
                      <a:pt x="427318" y="1583765"/>
                      <a:pt x="675341" y="1177365"/>
                    </a:cubicBezTo>
                    <a:cubicBezTo>
                      <a:pt x="923365" y="770965"/>
                      <a:pt x="1352674" y="191247"/>
                      <a:pt x="1488141" y="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자유형 6"/>
            <p:cNvSpPr>
              <a:spLocks/>
            </p:cNvSpPr>
            <p:nvPr/>
          </p:nvSpPr>
          <p:spPr>
            <a:xfrm>
              <a:off x="3824940" y="1643529"/>
              <a:ext cx="1757083" cy="2677460"/>
            </a:xfrm>
            <a:custGeom>
              <a:avLst/>
              <a:gdLst>
                <a:gd name="connsiteX0" fmla="*/ 0 w 1488141"/>
                <a:gd name="connsiteY0" fmla="*/ 2438400 h 2438400"/>
                <a:gd name="connsiteX1" fmla="*/ 675341 w 1488141"/>
                <a:gd name="connsiteY1" fmla="*/ 1177365 h 2438400"/>
                <a:gd name="connsiteX2" fmla="*/ 1488141 w 1488141"/>
                <a:gd name="connsiteY2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8141" h="2438400">
                  <a:moveTo>
                    <a:pt x="0" y="2438400"/>
                  </a:moveTo>
                  <a:cubicBezTo>
                    <a:pt x="213659" y="2011082"/>
                    <a:pt x="427318" y="1583765"/>
                    <a:pt x="675341" y="1177365"/>
                  </a:cubicBezTo>
                  <a:cubicBezTo>
                    <a:pt x="923365" y="770965"/>
                    <a:pt x="1352674" y="191247"/>
                    <a:pt x="1488141" y="0"/>
                  </a:cubicBezTo>
                </a:path>
              </a:pathLst>
            </a:custGeom>
            <a:noFill/>
            <a:ln w="88900" cap="rnd">
              <a:solidFill>
                <a:srgbClr val="BCE29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5677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2150" y="2173045"/>
            <a:ext cx="3184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latin typeface="Bauhaus 93" panose="04030905020B02020C02" pitchFamily="82" charset="0"/>
              </a:rPr>
              <a:t>Hextris</a:t>
            </a:r>
            <a:endParaRPr lang="ko-KR" altLang="en-US" sz="4400" dirty="0"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30841" y="2967335"/>
            <a:ext cx="1930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Block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983689" y="322650"/>
            <a:ext cx="2149048" cy="2628196"/>
            <a:chOff x="8983689" y="322650"/>
            <a:chExt cx="2149048" cy="2628196"/>
          </a:xfrm>
        </p:grpSpPr>
        <p:sp>
          <p:nvSpPr>
            <p:cNvPr id="7" name="육각형 6"/>
            <p:cNvSpPr>
              <a:spLocks noChangeAspect="1"/>
            </p:cNvSpPr>
            <p:nvPr/>
          </p:nvSpPr>
          <p:spPr>
            <a:xfrm>
              <a:off x="9904642" y="322650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8991974" y="848289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>
              <a:spLocks noChangeAspect="1"/>
            </p:cNvSpPr>
            <p:nvPr/>
          </p:nvSpPr>
          <p:spPr>
            <a:xfrm>
              <a:off x="8983689" y="1899567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511898" y="4245663"/>
            <a:ext cx="74398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Block Create Sensitivity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67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10556" y="221635"/>
            <a:ext cx="5113332" cy="1323439"/>
            <a:chOff x="1553831" y="2793002"/>
            <a:chExt cx="5113332" cy="1323439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1553831" y="2814587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1453065" y="3684158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6054139" y="36846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1941508" y="3967965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66031" y="2793002"/>
              <a:ext cx="2888932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START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0556" y="1775691"/>
            <a:ext cx="5113332" cy="1280271"/>
            <a:chOff x="3357061" y="2966986"/>
            <a:chExt cx="5113332" cy="1280271"/>
          </a:xfrm>
        </p:grpSpPr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3357061" y="296698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4400000">
              <a:off x="3256295" y="383655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7200000">
              <a:off x="7857369" y="383702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 rot="10800000">
              <a:off x="3744738" y="412036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04460" y="3077706"/>
              <a:ext cx="4418196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How To Play</a:t>
              </a:r>
              <a:endParaRPr lang="en-US" altLang="ko-KR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>
              <a:off x="3744906" y="411943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792523" y="3568271"/>
            <a:ext cx="5113332" cy="1323439"/>
            <a:chOff x="3792523" y="3568271"/>
            <a:chExt cx="5113332" cy="1323439"/>
          </a:xfrm>
        </p:grpSpPr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3792523" y="358985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4400000">
              <a:off x="3691757" y="445942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7200000">
              <a:off x="8292831" y="445989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>
              <a:off x="4180200" y="474323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40552" y="3568271"/>
              <a:ext cx="221727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SKIN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10800000">
              <a:off x="4180368" y="474230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172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>
            <a:grpSpLocks noChangeAspect="1"/>
          </p:cNvGrpSpPr>
          <p:nvPr/>
        </p:nvGrpSpPr>
        <p:grpSpPr>
          <a:xfrm>
            <a:off x="7819363" y="5043905"/>
            <a:ext cx="462156" cy="335373"/>
            <a:chOff x="4488654" y="2821780"/>
            <a:chExt cx="2972992" cy="2157413"/>
          </a:xfrm>
        </p:grpSpPr>
        <p:sp>
          <p:nvSpPr>
            <p:cNvPr id="181" name="이등변 삼각형 180"/>
            <p:cNvSpPr/>
            <p:nvPr/>
          </p:nvSpPr>
          <p:spPr>
            <a:xfrm rot="5400000">
              <a:off x="5751646" y="3090486"/>
              <a:ext cx="1800000" cy="1620000"/>
            </a:xfrm>
            <a:prstGeom prst="triangle">
              <a:avLst/>
            </a:prstGeom>
            <a:solidFill>
              <a:srgbClr val="8181FF"/>
            </a:solidFill>
            <a:ln w="1270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88654" y="2821780"/>
              <a:ext cx="1752601" cy="2157413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008875" y="65029"/>
            <a:ext cx="3733199" cy="6296966"/>
            <a:chOff x="3008875" y="65029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3008875" y="65029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5" name="이등변 삼각형 154"/>
            <p:cNvSpPr>
              <a:spLocks noChangeAspect="1"/>
            </p:cNvSpPr>
            <p:nvPr/>
          </p:nvSpPr>
          <p:spPr>
            <a:xfrm rot="16200000">
              <a:off x="3098841" y="5767970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441088" y="5700808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7" name="이등변 삼각형 156"/>
            <p:cNvSpPr>
              <a:spLocks noChangeAspect="1"/>
            </p:cNvSpPr>
            <p:nvPr/>
          </p:nvSpPr>
          <p:spPr>
            <a:xfrm rot="5400000">
              <a:off x="6342541" y="5767970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74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483483" y="1253819"/>
            <a:ext cx="1487553" cy="1280271"/>
            <a:chOff x="4483483" y="1253819"/>
            <a:chExt cx="1487553" cy="1280271"/>
          </a:xfrm>
        </p:grpSpPr>
        <p:grpSp>
          <p:nvGrpSpPr>
            <p:cNvPr id="6" name="그룹 5"/>
            <p:cNvGrpSpPr/>
            <p:nvPr/>
          </p:nvGrpSpPr>
          <p:grpSpPr>
            <a:xfrm>
              <a:off x="4483483" y="1253819"/>
              <a:ext cx="1487553" cy="1280271"/>
              <a:chOff x="7547812" y="2614534"/>
              <a:chExt cx="1487553" cy="1280271"/>
            </a:xfrm>
          </p:grpSpPr>
          <p:sp>
            <p:nvSpPr>
              <p:cNvPr id="7" name="육각형 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타원 16"/>
            <p:cNvSpPr/>
            <p:nvPr/>
          </p:nvSpPr>
          <p:spPr>
            <a:xfrm rot="18541526">
              <a:off x="4671173" y="1554317"/>
              <a:ext cx="591561" cy="304443"/>
            </a:xfrm>
            <a:prstGeom prst="ellipse">
              <a:avLst/>
            </a:prstGeom>
            <a:solidFill>
              <a:srgbClr val="FF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220553" y="1875478"/>
              <a:ext cx="429388" cy="423035"/>
            </a:xfrm>
            <a:custGeom>
              <a:avLst/>
              <a:gdLst>
                <a:gd name="connsiteX0" fmla="*/ 0 w 571500"/>
                <a:gd name="connsiteY0" fmla="*/ 615043 h 615043"/>
                <a:gd name="connsiteX1" fmla="*/ 421821 w 571500"/>
                <a:gd name="connsiteY1" fmla="*/ 449036 h 615043"/>
                <a:gd name="connsiteX2" fmla="*/ 571500 w 571500"/>
                <a:gd name="connsiteY2" fmla="*/ 0 h 61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0" h="615043">
                  <a:moveTo>
                    <a:pt x="0" y="615043"/>
                  </a:moveTo>
                  <a:cubicBezTo>
                    <a:pt x="163285" y="583293"/>
                    <a:pt x="326571" y="551543"/>
                    <a:pt x="421821" y="449036"/>
                  </a:cubicBezTo>
                  <a:cubicBezTo>
                    <a:pt x="517071" y="346529"/>
                    <a:pt x="544285" y="173264"/>
                    <a:pt x="571500" y="0"/>
                  </a:cubicBezTo>
                </a:path>
              </a:pathLst>
            </a:custGeom>
            <a:noFill/>
            <a:ln w="152400" cap="rnd">
              <a:solidFill>
                <a:srgbClr val="FF3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897899" y="1476014"/>
              <a:ext cx="658719" cy="751096"/>
              <a:chOff x="4897899" y="1518406"/>
              <a:chExt cx="658719" cy="751096"/>
            </a:xfrm>
          </p:grpSpPr>
          <p:sp>
            <p:nvSpPr>
              <p:cNvPr id="4" name="이등변 삼각형 3"/>
              <p:cNvSpPr/>
              <p:nvPr/>
            </p:nvSpPr>
            <p:spPr>
              <a:xfrm>
                <a:off x="4897899" y="1518406"/>
                <a:ext cx="658719" cy="291426"/>
              </a:xfrm>
              <a:prstGeom prst="triangle">
                <a:avLst/>
              </a:prstGeom>
              <a:solidFill>
                <a:srgbClr val="FFC5C5"/>
              </a:solidFill>
              <a:ln w="31750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97899" y="1809830"/>
                <a:ext cx="658719" cy="458382"/>
              </a:xfrm>
              <a:prstGeom prst="rect">
                <a:avLst/>
              </a:prstGeom>
              <a:solidFill>
                <a:srgbClr val="FFC5C5"/>
              </a:solidFill>
              <a:ln w="250825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096726" y="1962998"/>
                <a:ext cx="261064" cy="306504"/>
              </a:xfrm>
              <a:prstGeom prst="rect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377282" y="1573232"/>
                <a:ext cx="122464" cy="225879"/>
              </a:xfrm>
              <a:prstGeom prst="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2771474" y="2298513"/>
            <a:ext cx="1487553" cy="1280271"/>
            <a:chOff x="2771474" y="2298513"/>
            <a:chExt cx="1487553" cy="1280271"/>
          </a:xfrm>
        </p:grpSpPr>
        <p:grpSp>
          <p:nvGrpSpPr>
            <p:cNvPr id="20" name="그룹 19"/>
            <p:cNvGrpSpPr/>
            <p:nvPr/>
          </p:nvGrpSpPr>
          <p:grpSpPr>
            <a:xfrm>
              <a:off x="2771474" y="2298513"/>
              <a:ext cx="1487553" cy="1280271"/>
              <a:chOff x="3970912" y="2614533"/>
              <a:chExt cx="1487553" cy="1280271"/>
            </a:xfrm>
          </p:grpSpPr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2984485" y="2421576"/>
              <a:ext cx="1069521" cy="1034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0" b="1" dirty="0">
                  <a:ln w="12700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dist="50800" dir="2220000" algn="bl" rotWithShape="0">
                      <a:srgbClr val="5C739C"/>
                    </a:outerShdw>
                  </a:effectLst>
                  <a:latin typeface="Bauhaus 93" panose="04030905020B02020C02" pitchFamily="82" charset="0"/>
                </a:rPr>
                <a:t>C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918920" y="3455719"/>
            <a:ext cx="1496220" cy="1280272"/>
            <a:chOff x="918920" y="3455719"/>
            <a:chExt cx="1496220" cy="1280272"/>
          </a:xfrm>
        </p:grpSpPr>
        <p:grpSp>
          <p:nvGrpSpPr>
            <p:cNvPr id="29" name="그룹 28"/>
            <p:cNvGrpSpPr/>
            <p:nvPr/>
          </p:nvGrpSpPr>
          <p:grpSpPr>
            <a:xfrm>
              <a:off x="918920" y="3455719"/>
              <a:ext cx="1496220" cy="1280272"/>
              <a:chOff x="5659063" y="2614533"/>
              <a:chExt cx="1496220" cy="1280272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5" name="육각형 3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>
              <a:grpSpLocks noChangeAspect="1"/>
            </p:cNvGrpSpPr>
            <p:nvPr/>
          </p:nvGrpSpPr>
          <p:grpSpPr>
            <a:xfrm>
              <a:off x="1236157" y="3681122"/>
              <a:ext cx="853078" cy="829463"/>
              <a:chOff x="6230338" y="2834236"/>
              <a:chExt cx="1834454" cy="1783673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6484640" y="3061485"/>
                <a:ext cx="1334476" cy="1337325"/>
              </a:xfrm>
              <a:prstGeom prst="ellipse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6717167" y="3294700"/>
                <a:ext cx="860952" cy="86279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010067" y="2834236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6763097" y="3349984"/>
                <a:ext cx="759909" cy="761532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 rot="2700000">
                <a:off x="7540307" y="3043484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 rot="5400000">
                <a:off x="7741547" y="3536118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 rot="5400000">
                <a:off x="6287048" y="3549457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018893" y="423714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2700000">
                <a:off x="6503061" y="4028836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8100000">
                <a:off x="7564350" y="4028431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 rot="8100000">
                <a:off x="6497859" y="304299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7180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994127" y="79777"/>
            <a:ext cx="3733199" cy="4495708"/>
            <a:chOff x="2994127" y="79777"/>
            <a:chExt cx="3733199" cy="4495708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394446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794764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195083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595402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394446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794764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195083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595402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394446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794764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195083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595402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994127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2994127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2994127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394446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794764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195083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595402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94446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195083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2994127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394446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794764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195083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595402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394446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794764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195083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595402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994127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2994127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794764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595402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2994127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2994127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4995720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396039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796357" y="187359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4995720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396039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796357" y="142328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196676" y="119812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4995720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396039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796357" y="232391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196676" y="209875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4995720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396039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796357" y="97296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196676" y="74780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4995720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796357" y="52265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4995720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396039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796357" y="277422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196676" y="254906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4995720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396039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796357" y="322454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196676" y="299938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396039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196676" y="34496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196676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196676" y="164843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394446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195083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794764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595402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4995720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796357" y="36748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396039" y="390001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394446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195083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4995720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796357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394445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195082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4995719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796356" y="41251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799361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599999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399043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199680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2998724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00636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01273" y="30493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00317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00954" y="797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3893448" y="941971"/>
              <a:ext cx="1951175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600" b="1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E Q </a:t>
              </a:r>
              <a:r>
                <a:rPr lang="en-US" altLang="ko-KR" sz="7200" b="1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erlin Sans FB Demi" panose="020E0802020502020306" pitchFamily="34" charset="0"/>
                </a:rPr>
                <a:t>1</a:t>
              </a:r>
              <a:endParaRPr lang="en-US" altLang="ko-KR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erlin Sans FB Demi" panose="020E0802020502020306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167681" y="804507"/>
              <a:ext cx="3402709" cy="467341"/>
              <a:chOff x="3166305" y="1004561"/>
              <a:chExt cx="3402709" cy="467341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4199680" y="1010237"/>
                <a:ext cx="236933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4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FF6D"/>
                      </a:outerShdw>
                    </a:effectLst>
                    <a:latin typeface="Bauhaus 93" panose="04030905020B02020C02" pitchFamily="82" charset="0"/>
                  </a:rPr>
                  <a:t>is developed by</a:t>
                </a:r>
                <a:endParaRPr lang="en-US" altLang="ko-KR" sz="24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3166305" y="1004561"/>
                <a:ext cx="1200956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400" b="1" dirty="0" err="1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9696"/>
                      </a:outerShdw>
                    </a:effectLst>
                    <a:latin typeface="Bauhaus 93" panose="04030905020B02020C02" pitchFamily="82" charset="0"/>
                  </a:rPr>
                  <a:t>Hextris</a:t>
                </a:r>
                <a:endParaRPr lang="en-US" altLang="ko-KR" sz="28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159" name="직사각형 158"/>
            <p:cNvSpPr/>
            <p:nvPr/>
          </p:nvSpPr>
          <p:spPr>
            <a:xfrm>
              <a:off x="3581999" y="2272779"/>
              <a:ext cx="2574071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ko-KR" sz="2800" b="1" dirty="0" smtClean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50800" dir="2280000" algn="bl" rotWithShape="0">
                      <a:srgbClr val="00B050"/>
                    </a:outerShdw>
                  </a:effectLst>
                  <a:latin typeface="Bauhaus 93" panose="04030905020B02020C02" pitchFamily="82" charset="0"/>
                </a:rPr>
                <a:t>@</a:t>
              </a:r>
              <a:r>
                <a:rPr lang="en-US" altLang="ko-KR" sz="2800" b="1" dirty="0" err="1" smtClean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50800" dir="2280000" algn="bl" rotWithShape="0">
                      <a:srgbClr val="00B050"/>
                    </a:outerShdw>
                  </a:effectLst>
                  <a:latin typeface="Bauhaus 93" panose="04030905020B02020C02" pitchFamily="82" charset="0"/>
                </a:rPr>
                <a:t>blue_twintail</a:t>
              </a:r>
              <a:endParaRPr lang="en-US" altLang="ko-KR" sz="28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50800" dir="2280000" algn="bl" rotWithShape="0">
                    <a:srgbClr val="00B050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305881" y="3455625"/>
              <a:ext cx="3105091" cy="523220"/>
              <a:chOff x="7513421" y="3413244"/>
              <a:chExt cx="3105091" cy="523220"/>
            </a:xfrm>
          </p:grpSpPr>
          <p:sp>
            <p:nvSpPr>
              <p:cNvPr id="161" name="직사각형 160"/>
              <p:cNvSpPr/>
              <p:nvPr/>
            </p:nvSpPr>
            <p:spPr>
              <a:xfrm>
                <a:off x="7513421" y="3413244"/>
                <a:ext cx="170270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4B4BFF"/>
                      </a:outerShdw>
                    </a:effectLst>
                    <a:latin typeface="Bauhaus 93" panose="04030905020B02020C02" pitchFamily="82" charset="0"/>
                  </a:rPr>
                  <a:t>Thanks to</a:t>
                </a:r>
                <a:endParaRPr lang="en-US" altLang="ko-KR" sz="28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4B4BFF"/>
                    </a:outerShdw>
                  </a:effectLst>
                  <a:latin typeface="Berlin Sans FB Demi" panose="020E0802020502020306" pitchFamily="34" charset="0"/>
                </a:endParaRPr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9116739" y="3413244"/>
                <a:ext cx="1501773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63500" dir="2280000" algn="bl" rotWithShape="0">
                        <a:srgbClr val="FF9696"/>
                      </a:outerShdw>
                    </a:effectLst>
                    <a:latin typeface="Bauhaus 93" panose="04030905020B02020C02" pitchFamily="82" charset="0"/>
                  </a:rPr>
                  <a:t>SNUGDC</a:t>
                </a:r>
                <a:endParaRPr lang="en-US" altLang="ko-KR" sz="32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164" name="직사각형 163"/>
            <p:cNvSpPr/>
            <p:nvPr/>
          </p:nvSpPr>
          <p:spPr>
            <a:xfrm>
              <a:off x="3235936" y="2824587"/>
              <a:ext cx="322376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b="1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bluetwintail0906@gmail.com</a:t>
              </a:r>
              <a:endParaRPr lang="en-US" altLang="ko-KR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4013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2994127" y="79777"/>
            <a:ext cx="3733199" cy="6296966"/>
            <a:chOff x="2994127" y="79777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2994127" y="79777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아래쪽 화살표 1"/>
            <p:cNvSpPr/>
            <p:nvPr/>
          </p:nvSpPr>
          <p:spPr>
            <a:xfrm>
              <a:off x="3445266" y="2252546"/>
              <a:ext cx="474090" cy="704613"/>
            </a:xfrm>
            <a:prstGeom prst="downArrow">
              <a:avLst>
                <a:gd name="adj1" fmla="val 43634"/>
                <a:gd name="adj2" fmla="val 54154"/>
              </a:avLst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445395" y="728674"/>
              <a:ext cx="442912" cy="442912"/>
              <a:chOff x="7943850" y="2481263"/>
              <a:chExt cx="442912" cy="442912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7943850" y="2481263"/>
                <a:ext cx="442912" cy="442912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8097450" y="2631239"/>
                <a:ext cx="144000" cy="144000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직사각형 165"/>
            <p:cNvSpPr/>
            <p:nvPr/>
          </p:nvSpPr>
          <p:spPr>
            <a:xfrm>
              <a:off x="4443203" y="568110"/>
              <a:ext cx="157446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Touch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290907" y="1187701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터치하면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새로운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생성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이전에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이동할 수 없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8181FF"/>
                    </a:outerShdw>
                  </a:effectLst>
                  <a:latin typeface="Bauhaus 93" panose="04030905020B02020C02" pitchFamily="82" charset="0"/>
                </a:rPr>
                <a:t>거나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고정 되었을 때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생성할 수 있습니다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935942" y="2287565"/>
              <a:ext cx="268873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Down Swipe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269635" y="2964058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한 칸 내려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움직일 수 없을 경우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그 자리에 고정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3300516" y="4183816"/>
              <a:ext cx="823402" cy="300759"/>
              <a:chOff x="7287433" y="4274726"/>
              <a:chExt cx="1480271" cy="540688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7318964" y="4274726"/>
                <a:ext cx="1448740" cy="277280"/>
                <a:chOff x="7318964" y="4274726"/>
                <a:chExt cx="1448740" cy="277280"/>
              </a:xfrm>
            </p:grpSpPr>
            <p:sp>
              <p:nvSpPr>
                <p:cNvPr id="10" name="자유형 9"/>
                <p:cNvSpPr/>
                <p:nvPr/>
              </p:nvSpPr>
              <p:spPr>
                <a:xfrm>
                  <a:off x="7318964" y="4314845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 flipH="1" flipV="1">
                  <a:off x="8534400" y="4274726"/>
                  <a:ext cx="233304" cy="4011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 flipH="1">
                  <a:off x="8651052" y="4324896"/>
                  <a:ext cx="116652" cy="20017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그룹 146"/>
              <p:cNvGrpSpPr/>
              <p:nvPr/>
            </p:nvGrpSpPr>
            <p:grpSpPr>
              <a:xfrm>
                <a:off x="7287433" y="4578253"/>
                <a:ext cx="1448740" cy="237161"/>
                <a:chOff x="8534400" y="5602750"/>
                <a:chExt cx="1448740" cy="237161"/>
              </a:xfrm>
            </p:grpSpPr>
            <p:sp>
              <p:nvSpPr>
                <p:cNvPr id="184" name="자유형 183"/>
                <p:cNvSpPr/>
                <p:nvPr/>
              </p:nvSpPr>
              <p:spPr>
                <a:xfrm>
                  <a:off x="8534400" y="5602750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5" name="직선 연결선 184"/>
                <p:cNvCxnSpPr/>
                <p:nvPr/>
              </p:nvCxnSpPr>
              <p:spPr>
                <a:xfrm flipH="1">
                  <a:off x="8534400" y="5602750"/>
                  <a:ext cx="244971" cy="18480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/>
                <p:cNvCxnSpPr/>
                <p:nvPr/>
              </p:nvCxnSpPr>
              <p:spPr>
                <a:xfrm>
                  <a:off x="8534400" y="5629681"/>
                  <a:ext cx="138974" cy="18329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3" name="직사각형 202"/>
            <p:cNvSpPr/>
            <p:nvPr/>
          </p:nvSpPr>
          <p:spPr>
            <a:xfrm>
              <a:off x="3946232" y="3809103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Left/Right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3914329" y="4180127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Swipe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3279808" y="469531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우로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판이 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우로 회전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자체를 회전시키지 못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하는 대신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판을 회전시켜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맞춰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6342541" y="578271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259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그룹 336"/>
          <p:cNvGrpSpPr/>
          <p:nvPr/>
        </p:nvGrpSpPr>
        <p:grpSpPr>
          <a:xfrm>
            <a:off x="4440915" y="270815"/>
            <a:ext cx="3741244" cy="6296966"/>
            <a:chOff x="4440915" y="270815"/>
            <a:chExt cx="3741244" cy="6296966"/>
          </a:xfrm>
        </p:grpSpPr>
        <p:grpSp>
          <p:nvGrpSpPr>
            <p:cNvPr id="170" name="그룹 169"/>
            <p:cNvGrpSpPr/>
            <p:nvPr/>
          </p:nvGrpSpPr>
          <p:grpSpPr>
            <a:xfrm>
              <a:off x="4440915" y="270815"/>
              <a:ext cx="3733199" cy="6296966"/>
              <a:chOff x="3008875" y="65029"/>
              <a:chExt cx="3733199" cy="6296966"/>
            </a:xfrm>
          </p:grpSpPr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육각형 177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육각형 180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육각형 181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육각형 182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육각형 185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육각형 186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육각형 187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1" name="육각형 190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육각형 191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육각형 192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육각형 194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육각형 195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육각형 196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육각형 197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육각형 199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육각형 200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육각형 20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육각형 205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육각형 206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육각형 207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육각형 209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육각형 210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육각형 212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육각형 215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육각형 217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육각형 220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육각형 221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육각형 222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육각형 225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육각형 226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육각형 227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육각형 230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육각형 231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육각형 232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육각형 234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육각형 235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육각형 236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육각형 237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육각형 239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육각형 240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육각형 241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육각형 242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육각형 245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육각형 246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육각형 247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육각형 249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육각형 250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육각형 251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육각형 252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육각형 255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육각형 256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육각형 257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육각형 260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육각형 26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육각형 262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육각형 265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육각형 266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육각형 267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육각형 270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육각형 271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육각형 272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>
              <a:grpSpLocks noChangeAspect="1"/>
            </p:cNvGrpSpPr>
            <p:nvPr/>
          </p:nvGrpSpPr>
          <p:grpSpPr>
            <a:xfrm>
              <a:off x="4750337" y="778870"/>
              <a:ext cx="784577" cy="785148"/>
              <a:chOff x="3803362" y="2400072"/>
              <a:chExt cx="3152776" cy="315507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4114800" y="2714625"/>
                <a:ext cx="2520000" cy="252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4474800" y="3074625"/>
                <a:ext cx="1800000" cy="180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5194800" y="3794625"/>
                <a:ext cx="360000" cy="36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 flipV="1">
                <a:off x="5948138" y="3974625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3803362" y="3989046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V="1">
                <a:off x="5351258" y="454714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V="1">
                <a:off x="5365117" y="240007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직사각형 301"/>
            <p:cNvSpPr/>
            <p:nvPr/>
          </p:nvSpPr>
          <p:spPr>
            <a:xfrm>
              <a:off x="6035647" y="793854"/>
              <a:ext cx="123623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Goal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4750337" y="1576652"/>
              <a:ext cx="3431822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판의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가장자리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부터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채워나가야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4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번째 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까지 채우면 게임이 끝납니다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4839559" y="2702596"/>
              <a:ext cx="3136926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Special </a:t>
              </a:r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Blocks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pic>
          <p:nvPicPr>
            <p:cNvPr id="328" name="그림 3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759" y="3423174"/>
              <a:ext cx="1107991" cy="950953"/>
            </a:xfrm>
            <a:prstGeom prst="rect">
              <a:avLst/>
            </a:prstGeom>
          </p:spPr>
        </p:pic>
        <p:pic>
          <p:nvPicPr>
            <p:cNvPr id="329" name="그림 3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904" y="4727015"/>
              <a:ext cx="1107991" cy="950953"/>
            </a:xfrm>
            <a:prstGeom prst="rect">
              <a:avLst/>
            </a:prstGeom>
          </p:spPr>
        </p:pic>
        <p:sp>
          <p:nvSpPr>
            <p:cNvPr id="330" name="직사각형 329"/>
            <p:cNvSpPr/>
            <p:nvPr/>
          </p:nvSpPr>
          <p:spPr>
            <a:xfrm>
              <a:off x="6175381" y="3223180"/>
              <a:ext cx="1436298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Sinker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6155623" y="4581182"/>
              <a:ext cx="1391081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Bomb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5806792" y="3865620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모두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5806792" y="5263813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주위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6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타일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5" name="이등변 삼각형 334"/>
            <p:cNvSpPr>
              <a:spLocks noChangeAspect="1"/>
            </p:cNvSpPr>
            <p:nvPr/>
          </p:nvSpPr>
          <p:spPr>
            <a:xfrm rot="16200000">
              <a:off x="4520935" y="5973757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4863182" y="5906595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631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77672" y="246426"/>
            <a:ext cx="3733199" cy="6296966"/>
            <a:chOff x="3008875" y="65029"/>
            <a:chExt cx="3733199" cy="6296966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194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512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09831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150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194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512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09831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150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194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512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09831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150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8875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8875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8875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194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512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09831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150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194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09831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8875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194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512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09831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150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512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09831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150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8875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8875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512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150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8875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8875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468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0787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105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468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0787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105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424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468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0787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105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424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468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0787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105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424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468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105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468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0787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105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424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468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0787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105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424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0787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424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424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194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09831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194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09831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150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8875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8875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468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105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424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468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0787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105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424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194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512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09831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150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8875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8875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424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468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0787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105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424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211424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194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09831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512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150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468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105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0787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194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512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09831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150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468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0787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105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19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09831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468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105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512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150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0787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193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511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149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09830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467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10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511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149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0786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814109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614747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413791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214428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3013472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15384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16021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15065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15702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193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FF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194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BCE2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512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818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2" name="직사각형 151"/>
          <p:cNvSpPr/>
          <p:nvPr/>
        </p:nvSpPr>
        <p:spPr>
          <a:xfrm>
            <a:off x="3344655" y="3908604"/>
            <a:ext cx="5378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8181FF"/>
                  </a:outerShdw>
                </a:effectLst>
                <a:latin typeface="Bauhaus 93" panose="04030905020B02020C02" pitchFamily="82" charset="0"/>
              </a:rPr>
              <a:t>다시 띄우지 않기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8181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8596015" y="819800"/>
            <a:ext cx="1152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YES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BCE292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8869185" y="2270785"/>
            <a:ext cx="1116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6464"/>
                  </a:outerShdw>
                </a:effectLst>
                <a:latin typeface="Bauhaus 93" panose="04030905020B02020C02" pitchFamily="82" charset="0"/>
              </a:rPr>
              <a:t>NO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6464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133778" y="4067278"/>
            <a:ext cx="401584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어서</a:t>
            </a:r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오세요</a:t>
            </a:r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튜토리얼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로</a:t>
            </a:r>
            <a:endParaRPr lang="en-US" altLang="ko-K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이동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할까요</a:t>
            </a:r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?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815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3008875" y="507904"/>
            <a:ext cx="3728602" cy="5854091"/>
            <a:chOff x="3009284" y="489798"/>
            <a:chExt cx="3728602" cy="5854091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603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921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10240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559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603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921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10240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559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603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921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10240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559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9284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9284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9284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603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921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10240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559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603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10240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9284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603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921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10240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559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603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921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10240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559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9284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9284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921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559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9284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9284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877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1196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514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877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1196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514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833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877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1196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514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833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877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1196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514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833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877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514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877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1196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514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833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877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1196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514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833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1196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833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833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603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10240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603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921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10240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559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9284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9284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877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514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833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877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1196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514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833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603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921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10240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559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9284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9284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833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877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1196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514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833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211833" y="1615585"/>
              <a:ext cx="526053" cy="450315"/>
              <a:chOff x="6211833" y="1615585"/>
              <a:chExt cx="526053" cy="450315"/>
            </a:xfrm>
          </p:grpSpPr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833" y="161558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5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6359119" y="1733420"/>
                <a:ext cx="180814" cy="214644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93123" y="1806782"/>
                <a:ext cx="93619" cy="67920"/>
              </a:xfrm>
              <a:prstGeom prst="rect">
                <a:avLst/>
              </a:prstGeom>
              <a:solidFill>
                <a:srgbClr val="FF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화살표 연결선 4"/>
              <p:cNvCxnSpPr/>
              <p:nvPr/>
            </p:nvCxnSpPr>
            <p:spPr>
              <a:xfrm>
                <a:off x="6449526" y="1840742"/>
                <a:ext cx="220346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603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10240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921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559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877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514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1196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603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921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10240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559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877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1196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514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60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10240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877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514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921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559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1196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602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920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558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602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10239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876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51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920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558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1195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육각형 134"/>
          <p:cNvSpPr>
            <a:spLocks noChangeAspect="1"/>
          </p:cNvSpPr>
          <p:nvPr/>
        </p:nvSpPr>
        <p:spPr>
          <a:xfrm>
            <a:off x="8344530" y="3087972"/>
            <a:ext cx="768367" cy="657742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FFFF96"/>
          </a:solidFill>
          <a:ln w="381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571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그룹 323"/>
          <p:cNvGrpSpPr/>
          <p:nvPr/>
        </p:nvGrpSpPr>
        <p:grpSpPr>
          <a:xfrm>
            <a:off x="1353775" y="1168804"/>
            <a:ext cx="9164230" cy="4405428"/>
            <a:chOff x="1353775" y="1168804"/>
            <a:chExt cx="9164230" cy="4405428"/>
          </a:xfrm>
        </p:grpSpPr>
        <p:cxnSp>
          <p:nvCxnSpPr>
            <p:cNvPr id="197" name="직선 연결선 196"/>
            <p:cNvCxnSpPr/>
            <p:nvPr/>
          </p:nvCxnSpPr>
          <p:spPr>
            <a:xfrm>
              <a:off x="3599914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>
              <a:off x="4138985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 rot="3600000">
              <a:off x="3869450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 rot="18000000">
              <a:off x="4408521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>
              <a:off x="4678058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5217129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rot="3600000">
              <a:off x="4947593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 rot="18000000">
              <a:off x="5486664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>
              <a:off x="1443628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>
              <a:off x="1982699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3600000">
              <a:off x="1713163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rot="18000000">
              <a:off x="2252235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>
              <a:off x="2521771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3060842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rot="3600000">
              <a:off x="2791307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 rot="18000000">
              <a:off x="3330378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>
              <a:off x="7912486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>
              <a:off x="8451557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rot="3600000">
              <a:off x="8182022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 rot="18000000">
              <a:off x="8721093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8990630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>
              <a:off x="9529701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 rot="3600000">
              <a:off x="9260165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rot="18000000">
              <a:off x="9799236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>
              <a:off x="5756200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>
              <a:off x="6295271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rot="3600000">
              <a:off x="6025735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rot="18000000">
              <a:off x="6564807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>
              <a:off x="6834343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>
              <a:off x="7373414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 rot="3600000">
              <a:off x="7103879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/>
            <p:cNvCxnSpPr/>
            <p:nvPr/>
          </p:nvCxnSpPr>
          <p:spPr>
            <a:xfrm rot="18000000">
              <a:off x="7642950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/>
            <p:cNvCxnSpPr/>
            <p:nvPr/>
          </p:nvCxnSpPr>
          <p:spPr>
            <a:xfrm>
              <a:off x="10068772" y="119288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/>
            <p:cNvCxnSpPr/>
            <p:nvPr/>
          </p:nvCxnSpPr>
          <p:spPr>
            <a:xfrm rot="3600000">
              <a:off x="10338307" y="134849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/>
            <p:cNvCxnSpPr/>
            <p:nvPr/>
          </p:nvCxnSpPr>
          <p:spPr>
            <a:xfrm rot="18000000">
              <a:off x="1174091" y="134849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/>
            <p:nvPr/>
          </p:nvCxnSpPr>
          <p:spPr>
            <a:xfrm rot="10800000">
              <a:off x="7912491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/>
            <p:nvPr/>
          </p:nvCxnSpPr>
          <p:spPr>
            <a:xfrm rot="10800000">
              <a:off x="7373420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 rot="14400000">
              <a:off x="7642955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/>
            <p:nvPr/>
          </p:nvCxnSpPr>
          <p:spPr>
            <a:xfrm rot="7200000">
              <a:off x="7103884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/>
            <p:nvPr/>
          </p:nvCxnSpPr>
          <p:spPr>
            <a:xfrm rot="10800000">
              <a:off x="6834347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/>
            <p:nvPr/>
          </p:nvCxnSpPr>
          <p:spPr>
            <a:xfrm rot="10800000">
              <a:off x="6295276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/>
            <p:cNvCxnSpPr/>
            <p:nvPr/>
          </p:nvCxnSpPr>
          <p:spPr>
            <a:xfrm rot="14400000">
              <a:off x="6564812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/>
            <p:cNvCxnSpPr/>
            <p:nvPr/>
          </p:nvCxnSpPr>
          <p:spPr>
            <a:xfrm rot="7200000">
              <a:off x="6025741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/>
            <p:nvPr/>
          </p:nvCxnSpPr>
          <p:spPr>
            <a:xfrm rot="10800000">
              <a:off x="10068777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/>
            <p:cNvCxnSpPr/>
            <p:nvPr/>
          </p:nvCxnSpPr>
          <p:spPr>
            <a:xfrm rot="10800000">
              <a:off x="9529706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/>
            <p:nvPr/>
          </p:nvCxnSpPr>
          <p:spPr>
            <a:xfrm rot="14400000">
              <a:off x="9799242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 rot="7200000">
              <a:off x="9260170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/>
            <p:cNvCxnSpPr/>
            <p:nvPr/>
          </p:nvCxnSpPr>
          <p:spPr>
            <a:xfrm rot="10800000">
              <a:off x="8990634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/>
            <p:nvPr/>
          </p:nvCxnSpPr>
          <p:spPr>
            <a:xfrm rot="10800000">
              <a:off x="8451563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/>
            <p:nvPr/>
          </p:nvCxnSpPr>
          <p:spPr>
            <a:xfrm rot="14400000">
              <a:off x="8721098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 rot="7200000">
              <a:off x="8182027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 rot="10800000">
              <a:off x="3599919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/>
            <p:nvPr/>
          </p:nvCxnSpPr>
          <p:spPr>
            <a:xfrm rot="10800000">
              <a:off x="3060848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/>
            <p:nvPr/>
          </p:nvCxnSpPr>
          <p:spPr>
            <a:xfrm rot="14400000">
              <a:off x="3330383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/>
            <p:nvPr/>
          </p:nvCxnSpPr>
          <p:spPr>
            <a:xfrm rot="7200000">
              <a:off x="2791312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/>
            <p:nvPr/>
          </p:nvCxnSpPr>
          <p:spPr>
            <a:xfrm rot="10800000">
              <a:off x="2521775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/>
            <p:nvPr/>
          </p:nvCxnSpPr>
          <p:spPr>
            <a:xfrm rot="10800000">
              <a:off x="1982704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/>
            <p:nvPr/>
          </p:nvCxnSpPr>
          <p:spPr>
            <a:xfrm rot="14400000">
              <a:off x="2252240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/>
            <p:cNvCxnSpPr/>
            <p:nvPr/>
          </p:nvCxnSpPr>
          <p:spPr>
            <a:xfrm rot="7200000">
              <a:off x="1713169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/>
            <p:cNvCxnSpPr/>
            <p:nvPr/>
          </p:nvCxnSpPr>
          <p:spPr>
            <a:xfrm rot="10800000">
              <a:off x="5756205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/>
            <p:cNvCxnSpPr/>
            <p:nvPr/>
          </p:nvCxnSpPr>
          <p:spPr>
            <a:xfrm rot="10800000">
              <a:off x="5217134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 rot="14400000">
              <a:off x="5486670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 rot="7200000">
              <a:off x="4947598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/>
            <p:cNvCxnSpPr/>
            <p:nvPr/>
          </p:nvCxnSpPr>
          <p:spPr>
            <a:xfrm rot="10800000">
              <a:off x="4678062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 264"/>
            <p:cNvCxnSpPr/>
            <p:nvPr/>
          </p:nvCxnSpPr>
          <p:spPr>
            <a:xfrm rot="10800000">
              <a:off x="4138991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/>
            <p:cNvCxnSpPr/>
            <p:nvPr/>
          </p:nvCxnSpPr>
          <p:spPr>
            <a:xfrm rot="14400000">
              <a:off x="4408526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/>
            <p:cNvCxnSpPr/>
            <p:nvPr/>
          </p:nvCxnSpPr>
          <p:spPr>
            <a:xfrm rot="7200000">
              <a:off x="3869455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267"/>
            <p:cNvCxnSpPr/>
            <p:nvPr/>
          </p:nvCxnSpPr>
          <p:spPr>
            <a:xfrm rot="10800000">
              <a:off x="1443633" y="555015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/>
            <p:cNvCxnSpPr/>
            <p:nvPr/>
          </p:nvCxnSpPr>
          <p:spPr>
            <a:xfrm rot="14400000">
              <a:off x="1174098" y="539454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/>
            <p:nvPr/>
          </p:nvCxnSpPr>
          <p:spPr>
            <a:xfrm rot="7200000">
              <a:off x="10338314" y="539454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/>
            <p:nvPr/>
          </p:nvCxnSpPr>
          <p:spPr>
            <a:xfrm rot="14400000">
              <a:off x="10338313" y="508330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/>
            <p:nvPr/>
          </p:nvCxnSpPr>
          <p:spPr>
            <a:xfrm rot="7200000">
              <a:off x="10338314" y="4772073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 rot="14400000">
              <a:off x="10338313" y="446084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/>
            <p:cNvCxnSpPr/>
            <p:nvPr/>
          </p:nvCxnSpPr>
          <p:spPr>
            <a:xfrm rot="7200000">
              <a:off x="10338312" y="414960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/>
            <p:nvPr/>
          </p:nvCxnSpPr>
          <p:spPr>
            <a:xfrm rot="14400000">
              <a:off x="10338311" y="383837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/>
            <p:cNvCxnSpPr/>
            <p:nvPr/>
          </p:nvCxnSpPr>
          <p:spPr>
            <a:xfrm rot="7200000">
              <a:off x="10338312" y="352713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/>
            <p:cNvCxnSpPr/>
            <p:nvPr/>
          </p:nvCxnSpPr>
          <p:spPr>
            <a:xfrm rot="14400000">
              <a:off x="10338311" y="321590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 290"/>
            <p:cNvCxnSpPr/>
            <p:nvPr/>
          </p:nvCxnSpPr>
          <p:spPr>
            <a:xfrm rot="7200000">
              <a:off x="10338312" y="290467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 291"/>
            <p:cNvCxnSpPr/>
            <p:nvPr/>
          </p:nvCxnSpPr>
          <p:spPr>
            <a:xfrm rot="14400000">
              <a:off x="10338311" y="259343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/>
            <p:nvPr/>
          </p:nvCxnSpPr>
          <p:spPr>
            <a:xfrm rot="7200000">
              <a:off x="10338312" y="228220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/>
            <p:nvPr/>
          </p:nvCxnSpPr>
          <p:spPr>
            <a:xfrm rot="14400000">
              <a:off x="10338311" y="197096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/>
            <p:nvPr/>
          </p:nvCxnSpPr>
          <p:spPr>
            <a:xfrm rot="7200000">
              <a:off x="10338309" y="1659733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/>
            <p:nvPr/>
          </p:nvCxnSpPr>
          <p:spPr>
            <a:xfrm rot="3600000">
              <a:off x="1174085" y="165972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 rot="18000000">
              <a:off x="1174084" y="197096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 rot="3600000">
              <a:off x="1174085" y="228219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 298"/>
            <p:cNvCxnSpPr/>
            <p:nvPr/>
          </p:nvCxnSpPr>
          <p:spPr>
            <a:xfrm rot="18000000">
              <a:off x="1174086" y="259343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rot="3600000">
              <a:off x="1174087" y="2904663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/>
            <p:nvPr/>
          </p:nvCxnSpPr>
          <p:spPr>
            <a:xfrm rot="18000000">
              <a:off x="1174086" y="321589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 301"/>
            <p:cNvCxnSpPr/>
            <p:nvPr/>
          </p:nvCxnSpPr>
          <p:spPr>
            <a:xfrm rot="3600000">
              <a:off x="1174087" y="352713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/>
            <p:nvPr/>
          </p:nvCxnSpPr>
          <p:spPr>
            <a:xfrm rot="18000000">
              <a:off x="1174086" y="383836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 rot="3600000">
              <a:off x="1174087" y="414960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/>
            <p:cNvCxnSpPr/>
            <p:nvPr/>
          </p:nvCxnSpPr>
          <p:spPr>
            <a:xfrm rot="18000000">
              <a:off x="1174086" y="446083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/>
            <p:cNvCxnSpPr/>
            <p:nvPr/>
          </p:nvCxnSpPr>
          <p:spPr>
            <a:xfrm rot="3600000">
              <a:off x="1174087" y="477207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306"/>
            <p:cNvCxnSpPr/>
            <p:nvPr/>
          </p:nvCxnSpPr>
          <p:spPr>
            <a:xfrm rot="18000000">
              <a:off x="1174089" y="508330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4126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4032" y="95046"/>
            <a:ext cx="734367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어서오세요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</a:p>
          <a:p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헥트리스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튜토리얼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입니다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4031" y="1599381"/>
            <a:ext cx="926407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이 곳에서는 기본적인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조작방법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을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배울 수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 있습니다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0973" y="3044723"/>
            <a:ext cx="765145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좌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/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우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로 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스와이프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해서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판을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회전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시킬 수 있습니다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7915" y="4614383"/>
            <a:ext cx="64940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왼쪽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으로 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스와이프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해서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판을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회전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시켜 보세요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51644" y="4673376"/>
            <a:ext cx="710963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오른쪽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으로 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스와이프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해서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판을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회전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시켜 보세요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176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74283" y="299008"/>
            <a:ext cx="3741923" cy="5858445"/>
            <a:chOff x="3203466" y="308735"/>
            <a:chExt cx="3741923" cy="5858445"/>
          </a:xfrm>
        </p:grpSpPr>
        <p:grpSp>
          <p:nvGrpSpPr>
            <p:cNvPr id="3" name="그룹 2"/>
            <p:cNvGrpSpPr/>
            <p:nvPr/>
          </p:nvGrpSpPr>
          <p:grpSpPr>
            <a:xfrm>
              <a:off x="4014609" y="2351339"/>
              <a:ext cx="526053" cy="450315"/>
              <a:chOff x="9244627" y="3792396"/>
              <a:chExt cx="526053" cy="450315"/>
            </a:xfrm>
          </p:grpSpPr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4015821" y="1901025"/>
              <a:ext cx="526053" cy="450315"/>
              <a:chOff x="9244627" y="3792396"/>
              <a:chExt cx="526053" cy="450315"/>
            </a:xfrm>
          </p:grpSpPr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4018307" y="3251969"/>
              <a:ext cx="526053" cy="450315"/>
              <a:chOff x="9244627" y="3792396"/>
              <a:chExt cx="526053" cy="450315"/>
            </a:xfrm>
          </p:grpSpPr>
          <p:sp>
            <p:nvSpPr>
              <p:cNvPr id="145" name="육각형 1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4019519" y="2801655"/>
              <a:ext cx="526053" cy="450315"/>
              <a:chOff x="9244627" y="3792396"/>
              <a:chExt cx="526053" cy="450315"/>
            </a:xfrm>
          </p:grpSpPr>
          <p:sp>
            <p:nvSpPr>
              <p:cNvPr id="150" name="육각형 1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4018307" y="1450710"/>
              <a:ext cx="526053" cy="450315"/>
              <a:chOff x="9244627" y="3792396"/>
              <a:chExt cx="526053" cy="450315"/>
            </a:xfrm>
          </p:grpSpPr>
          <p:sp>
            <p:nvSpPr>
              <p:cNvPr id="165" name="육각형 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4422219" y="2576497"/>
              <a:ext cx="526053" cy="450315"/>
              <a:chOff x="9244627" y="3792396"/>
              <a:chExt cx="526053" cy="450315"/>
            </a:xfrm>
          </p:grpSpPr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4423431" y="2126183"/>
              <a:ext cx="526053" cy="450315"/>
              <a:chOff x="9244627" y="3792396"/>
              <a:chExt cx="526053" cy="450315"/>
            </a:xfrm>
          </p:grpSpPr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4425917" y="3477127"/>
              <a:ext cx="526053" cy="450315"/>
              <a:chOff x="9244627" y="3792396"/>
              <a:chExt cx="526053" cy="450315"/>
            </a:xfrm>
          </p:grpSpPr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4427129" y="3026813"/>
              <a:ext cx="526053" cy="450315"/>
              <a:chOff x="9244627" y="3792396"/>
              <a:chExt cx="526053" cy="450315"/>
            </a:xfrm>
          </p:grpSpPr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4425917" y="1675868"/>
              <a:ext cx="526053" cy="450315"/>
              <a:chOff x="9244627" y="3792396"/>
              <a:chExt cx="526053" cy="450315"/>
            </a:xfrm>
          </p:grpSpPr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4810981" y="2351339"/>
              <a:ext cx="526053" cy="450315"/>
              <a:chOff x="9244627" y="3792396"/>
              <a:chExt cx="526053" cy="450315"/>
            </a:xfrm>
          </p:grpSpPr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4812193" y="1901025"/>
              <a:ext cx="526053" cy="450315"/>
              <a:chOff x="9244627" y="3792396"/>
              <a:chExt cx="526053" cy="450315"/>
            </a:xfrm>
          </p:grpSpPr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4814679" y="3251969"/>
              <a:ext cx="526053" cy="450315"/>
              <a:chOff x="9244627" y="3792396"/>
              <a:chExt cx="526053" cy="450315"/>
            </a:xfrm>
          </p:grpSpPr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>
              <a:off x="4815891" y="2801655"/>
              <a:ext cx="526053" cy="450315"/>
              <a:chOff x="9244627" y="3792396"/>
              <a:chExt cx="526053" cy="450315"/>
            </a:xfrm>
          </p:grpSpPr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4814679" y="1450710"/>
              <a:ext cx="526053" cy="450315"/>
              <a:chOff x="9244627" y="3792396"/>
              <a:chExt cx="526053" cy="450315"/>
            </a:xfrm>
          </p:grpSpPr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4" name="그룹 253"/>
            <p:cNvGrpSpPr/>
            <p:nvPr/>
          </p:nvGrpSpPr>
          <p:grpSpPr>
            <a:xfrm>
              <a:off x="5218591" y="2576497"/>
              <a:ext cx="526053" cy="450315"/>
              <a:chOff x="9244627" y="3792396"/>
              <a:chExt cx="526053" cy="450315"/>
            </a:xfrm>
          </p:grpSpPr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9" name="그룹 258"/>
            <p:cNvGrpSpPr/>
            <p:nvPr/>
          </p:nvGrpSpPr>
          <p:grpSpPr>
            <a:xfrm>
              <a:off x="5219803" y="2126183"/>
              <a:ext cx="526053" cy="450315"/>
              <a:chOff x="9244627" y="3792396"/>
              <a:chExt cx="526053" cy="450315"/>
            </a:xfrm>
          </p:grpSpPr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4" name="그룹 263"/>
            <p:cNvGrpSpPr/>
            <p:nvPr/>
          </p:nvGrpSpPr>
          <p:grpSpPr>
            <a:xfrm>
              <a:off x="5222289" y="3477127"/>
              <a:ext cx="526053" cy="450315"/>
              <a:chOff x="9244627" y="3792396"/>
              <a:chExt cx="526053" cy="450315"/>
            </a:xfrm>
          </p:grpSpPr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>
              <a:off x="5223501" y="3026813"/>
              <a:ext cx="526053" cy="450315"/>
              <a:chOff x="9244627" y="3792396"/>
              <a:chExt cx="526053" cy="450315"/>
            </a:xfrm>
          </p:grpSpPr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직사각형 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4" name="그룹 283"/>
            <p:cNvGrpSpPr/>
            <p:nvPr/>
          </p:nvGrpSpPr>
          <p:grpSpPr>
            <a:xfrm>
              <a:off x="5222289" y="1675868"/>
              <a:ext cx="526053" cy="450315"/>
              <a:chOff x="9244627" y="3792396"/>
              <a:chExt cx="526053" cy="450315"/>
            </a:xfrm>
          </p:grpSpPr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93"/>
            <p:cNvGrpSpPr/>
            <p:nvPr/>
          </p:nvGrpSpPr>
          <p:grpSpPr>
            <a:xfrm>
              <a:off x="5618054" y="2326147"/>
              <a:ext cx="526053" cy="450315"/>
              <a:chOff x="9244627" y="3792396"/>
              <a:chExt cx="526053" cy="450315"/>
            </a:xfrm>
          </p:grpSpPr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직사각형 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5619266" y="1875833"/>
              <a:ext cx="526053" cy="450315"/>
              <a:chOff x="9244627" y="3792396"/>
              <a:chExt cx="526053" cy="450315"/>
            </a:xfrm>
          </p:grpSpPr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직사각형 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4" name="그룹 303"/>
            <p:cNvGrpSpPr/>
            <p:nvPr/>
          </p:nvGrpSpPr>
          <p:grpSpPr>
            <a:xfrm>
              <a:off x="5621752" y="3226777"/>
              <a:ext cx="526053" cy="450315"/>
              <a:chOff x="9244627" y="3792396"/>
              <a:chExt cx="526053" cy="450315"/>
            </a:xfrm>
          </p:grpSpPr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1" name="직사각형 1360"/>
              <p:cNvSpPr/>
              <p:nvPr/>
            </p:nvSpPr>
            <p:spPr>
              <a:xfrm rot="7200000">
                <a:off x="9543431" y="408754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9" name="그룹 308"/>
            <p:cNvGrpSpPr/>
            <p:nvPr/>
          </p:nvGrpSpPr>
          <p:grpSpPr>
            <a:xfrm>
              <a:off x="5622964" y="2776463"/>
              <a:ext cx="526053" cy="450315"/>
              <a:chOff x="9244627" y="3792396"/>
              <a:chExt cx="526053" cy="450315"/>
            </a:xfrm>
          </p:grpSpPr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직사각형 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4" name="그룹 323"/>
            <p:cNvGrpSpPr/>
            <p:nvPr/>
          </p:nvGrpSpPr>
          <p:grpSpPr>
            <a:xfrm>
              <a:off x="5621752" y="1425518"/>
              <a:ext cx="526053" cy="450315"/>
              <a:chOff x="9244627" y="3792396"/>
              <a:chExt cx="526053" cy="450315"/>
            </a:xfrm>
          </p:grpSpPr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6025664" y="2551305"/>
              <a:ext cx="526053" cy="450315"/>
              <a:chOff x="9244627" y="3792396"/>
              <a:chExt cx="526053" cy="450315"/>
            </a:xfrm>
          </p:grpSpPr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직사각형 3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9" name="그룹 338"/>
            <p:cNvGrpSpPr/>
            <p:nvPr/>
          </p:nvGrpSpPr>
          <p:grpSpPr>
            <a:xfrm>
              <a:off x="6026876" y="2100991"/>
              <a:ext cx="526053" cy="450315"/>
              <a:chOff x="9244627" y="3792396"/>
              <a:chExt cx="526053" cy="450315"/>
            </a:xfrm>
          </p:grpSpPr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직사각형 3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사각형 3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직사각형 3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4" name="그룹 343"/>
            <p:cNvGrpSpPr/>
            <p:nvPr/>
          </p:nvGrpSpPr>
          <p:grpSpPr>
            <a:xfrm>
              <a:off x="6029362" y="3451935"/>
              <a:ext cx="526053" cy="450315"/>
              <a:chOff x="9244627" y="3792396"/>
              <a:chExt cx="526053" cy="450315"/>
            </a:xfrm>
          </p:grpSpPr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직사각형 3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9" name="그룹 348"/>
            <p:cNvGrpSpPr/>
            <p:nvPr/>
          </p:nvGrpSpPr>
          <p:grpSpPr>
            <a:xfrm>
              <a:off x="6030574" y="3001621"/>
              <a:ext cx="526053" cy="450315"/>
              <a:chOff x="9244627" y="3792396"/>
              <a:chExt cx="526053" cy="450315"/>
            </a:xfrm>
          </p:grpSpPr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직사각형 3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4" name="그룹 363"/>
            <p:cNvGrpSpPr/>
            <p:nvPr/>
          </p:nvGrpSpPr>
          <p:grpSpPr>
            <a:xfrm>
              <a:off x="6029362" y="1650676"/>
              <a:ext cx="526053" cy="450315"/>
              <a:chOff x="9244627" y="3792396"/>
              <a:chExt cx="526053" cy="450315"/>
            </a:xfrm>
          </p:grpSpPr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8" name="직사각형 3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4" name="그룹 373"/>
            <p:cNvGrpSpPr/>
            <p:nvPr/>
          </p:nvGrpSpPr>
          <p:grpSpPr>
            <a:xfrm>
              <a:off x="6414426" y="2326147"/>
              <a:ext cx="526053" cy="450315"/>
              <a:chOff x="9244627" y="3792396"/>
              <a:chExt cx="526053" cy="450315"/>
            </a:xfrm>
          </p:grpSpPr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9" name="그룹 378"/>
            <p:cNvGrpSpPr/>
            <p:nvPr/>
          </p:nvGrpSpPr>
          <p:grpSpPr>
            <a:xfrm>
              <a:off x="6415638" y="1875833"/>
              <a:ext cx="526053" cy="450315"/>
              <a:chOff x="9244627" y="3792396"/>
              <a:chExt cx="526053" cy="450315"/>
            </a:xfrm>
          </p:grpSpPr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직사각형 3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4" name="그룹 383"/>
            <p:cNvGrpSpPr/>
            <p:nvPr/>
          </p:nvGrpSpPr>
          <p:grpSpPr>
            <a:xfrm>
              <a:off x="6418124" y="3226777"/>
              <a:ext cx="526053" cy="450315"/>
              <a:chOff x="9244627" y="3792396"/>
              <a:chExt cx="526053" cy="450315"/>
            </a:xfrm>
          </p:grpSpPr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9" name="그룹 388"/>
            <p:cNvGrpSpPr/>
            <p:nvPr/>
          </p:nvGrpSpPr>
          <p:grpSpPr>
            <a:xfrm>
              <a:off x="6419336" y="2776463"/>
              <a:ext cx="526053" cy="450315"/>
              <a:chOff x="9244627" y="3792396"/>
              <a:chExt cx="526053" cy="450315"/>
            </a:xfrm>
          </p:grpSpPr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직사각형 3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4" name="그룹 403"/>
            <p:cNvGrpSpPr/>
            <p:nvPr/>
          </p:nvGrpSpPr>
          <p:grpSpPr>
            <a:xfrm>
              <a:off x="6418124" y="1425518"/>
              <a:ext cx="526053" cy="450315"/>
              <a:chOff x="9244627" y="3792396"/>
              <a:chExt cx="526053" cy="450315"/>
            </a:xfrm>
          </p:grpSpPr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6" name="직사각형 4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직사각형 4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4" name="그룹 473"/>
            <p:cNvGrpSpPr/>
            <p:nvPr/>
          </p:nvGrpSpPr>
          <p:grpSpPr>
            <a:xfrm>
              <a:off x="4014609" y="4159730"/>
              <a:ext cx="526053" cy="450315"/>
              <a:chOff x="9244627" y="3792396"/>
              <a:chExt cx="526053" cy="450315"/>
            </a:xfrm>
          </p:grpSpPr>
          <p:sp>
            <p:nvSpPr>
              <p:cNvPr id="475" name="육각형 4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직사각형 4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9" name="그룹 478"/>
            <p:cNvGrpSpPr/>
            <p:nvPr/>
          </p:nvGrpSpPr>
          <p:grpSpPr>
            <a:xfrm>
              <a:off x="4015821" y="3709416"/>
              <a:ext cx="526053" cy="450315"/>
              <a:chOff x="9244627" y="3792396"/>
              <a:chExt cx="526053" cy="450315"/>
            </a:xfrm>
          </p:grpSpPr>
          <p:sp>
            <p:nvSpPr>
              <p:cNvPr id="480" name="육각형 4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직사각형 4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직사각형 4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4" name="그룹 483"/>
            <p:cNvGrpSpPr/>
            <p:nvPr/>
          </p:nvGrpSpPr>
          <p:grpSpPr>
            <a:xfrm>
              <a:off x="4018307" y="5060360"/>
              <a:ext cx="526053" cy="450315"/>
              <a:chOff x="9244627" y="3792396"/>
              <a:chExt cx="526053" cy="450315"/>
            </a:xfrm>
          </p:grpSpPr>
          <p:sp>
            <p:nvSpPr>
              <p:cNvPr id="485" name="육각형 4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직사각형 4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직사각형 4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직사각형 4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9" name="그룹 488"/>
            <p:cNvGrpSpPr/>
            <p:nvPr/>
          </p:nvGrpSpPr>
          <p:grpSpPr>
            <a:xfrm>
              <a:off x="4019519" y="4610046"/>
              <a:ext cx="526053" cy="450315"/>
              <a:chOff x="9244627" y="3792396"/>
              <a:chExt cx="526053" cy="450315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직사각형 4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직사각형 4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4" name="그룹 513"/>
            <p:cNvGrpSpPr/>
            <p:nvPr/>
          </p:nvGrpSpPr>
          <p:grpSpPr>
            <a:xfrm>
              <a:off x="4422219" y="4384888"/>
              <a:ext cx="526053" cy="450315"/>
              <a:chOff x="9244627" y="3792396"/>
              <a:chExt cx="526053" cy="450315"/>
            </a:xfrm>
          </p:grpSpPr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직사각형 5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직사각형 5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9" name="그룹 518"/>
            <p:cNvGrpSpPr/>
            <p:nvPr/>
          </p:nvGrpSpPr>
          <p:grpSpPr>
            <a:xfrm>
              <a:off x="4423431" y="3934574"/>
              <a:ext cx="526053" cy="450315"/>
              <a:chOff x="9244627" y="3792396"/>
              <a:chExt cx="526053" cy="450315"/>
            </a:xfrm>
          </p:grpSpPr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1" name="직사각형 5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직사각형 5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직사각형 5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4427129" y="4835204"/>
              <a:ext cx="526053" cy="450315"/>
              <a:chOff x="9244627" y="3792396"/>
              <a:chExt cx="526053" cy="450315"/>
            </a:xfrm>
          </p:grpSpPr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직사각형 5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직사각형 5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4" name="그룹 553"/>
            <p:cNvGrpSpPr/>
            <p:nvPr/>
          </p:nvGrpSpPr>
          <p:grpSpPr>
            <a:xfrm>
              <a:off x="4810981" y="4159730"/>
              <a:ext cx="526053" cy="450315"/>
              <a:chOff x="9244627" y="3792396"/>
              <a:chExt cx="526053" cy="450315"/>
            </a:xfrm>
          </p:grpSpPr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" name="직사각형 5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직사각형 5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직사각형 5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9" name="그룹 558"/>
            <p:cNvGrpSpPr/>
            <p:nvPr/>
          </p:nvGrpSpPr>
          <p:grpSpPr>
            <a:xfrm>
              <a:off x="4812193" y="3709416"/>
              <a:ext cx="526053" cy="450315"/>
              <a:chOff x="9244627" y="3792396"/>
              <a:chExt cx="526053" cy="450315"/>
            </a:xfrm>
          </p:grpSpPr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1" name="직사각형 5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직사각형 5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직사각형 5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4" name="그룹 563"/>
            <p:cNvGrpSpPr/>
            <p:nvPr/>
          </p:nvGrpSpPr>
          <p:grpSpPr>
            <a:xfrm>
              <a:off x="4814679" y="5060360"/>
              <a:ext cx="526053" cy="450315"/>
              <a:chOff x="9244627" y="3792396"/>
              <a:chExt cx="526053" cy="450315"/>
            </a:xfrm>
          </p:grpSpPr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직사각형 5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9" name="그룹 568"/>
            <p:cNvGrpSpPr/>
            <p:nvPr/>
          </p:nvGrpSpPr>
          <p:grpSpPr>
            <a:xfrm>
              <a:off x="4815891" y="4610046"/>
              <a:ext cx="526053" cy="450315"/>
              <a:chOff x="9244627" y="3792396"/>
              <a:chExt cx="526053" cy="450315"/>
            </a:xfrm>
          </p:grpSpPr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" name="직사각형 5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직사각형 5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직사각형 5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4" name="그룹 593"/>
            <p:cNvGrpSpPr/>
            <p:nvPr/>
          </p:nvGrpSpPr>
          <p:grpSpPr>
            <a:xfrm>
              <a:off x="5218591" y="4384888"/>
              <a:ext cx="526053" cy="450315"/>
              <a:chOff x="9244627" y="3792396"/>
              <a:chExt cx="526053" cy="450315"/>
            </a:xfrm>
          </p:grpSpPr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6" name="직사각형 5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직사각형 5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직사각형 5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9" name="그룹 598"/>
            <p:cNvGrpSpPr/>
            <p:nvPr/>
          </p:nvGrpSpPr>
          <p:grpSpPr>
            <a:xfrm>
              <a:off x="5219803" y="3934574"/>
              <a:ext cx="526053" cy="450315"/>
              <a:chOff x="9244627" y="3792396"/>
              <a:chExt cx="526053" cy="450315"/>
            </a:xfrm>
          </p:grpSpPr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1" name="직사각형 6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직사각형 6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직사각형 6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9" name="그룹 608"/>
            <p:cNvGrpSpPr/>
            <p:nvPr/>
          </p:nvGrpSpPr>
          <p:grpSpPr>
            <a:xfrm>
              <a:off x="5223501" y="4835204"/>
              <a:ext cx="526053" cy="450315"/>
              <a:chOff x="9244627" y="3792396"/>
              <a:chExt cx="526053" cy="450315"/>
            </a:xfrm>
          </p:grpSpPr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1" name="직사각형 6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직사각형 6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직사각형 6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4" name="그룹 633"/>
            <p:cNvGrpSpPr/>
            <p:nvPr/>
          </p:nvGrpSpPr>
          <p:grpSpPr>
            <a:xfrm>
              <a:off x="5618054" y="4134538"/>
              <a:ext cx="526053" cy="450315"/>
              <a:chOff x="9244627" y="3792396"/>
              <a:chExt cx="526053" cy="450315"/>
            </a:xfrm>
          </p:grpSpPr>
          <p:sp>
            <p:nvSpPr>
              <p:cNvPr id="635" name="육각형 6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6" name="직사각형 6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직사각형 6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직사각형 6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9" name="그룹 638"/>
            <p:cNvGrpSpPr/>
            <p:nvPr/>
          </p:nvGrpSpPr>
          <p:grpSpPr>
            <a:xfrm>
              <a:off x="5619266" y="3684224"/>
              <a:ext cx="526053" cy="450315"/>
              <a:chOff x="9244627" y="3792396"/>
              <a:chExt cx="526053" cy="450315"/>
            </a:xfrm>
          </p:grpSpPr>
          <p:sp>
            <p:nvSpPr>
              <p:cNvPr id="640" name="육각형 6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1" name="직사각형 6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직사각형 6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직사각형 6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4" name="그룹 643"/>
            <p:cNvGrpSpPr/>
            <p:nvPr/>
          </p:nvGrpSpPr>
          <p:grpSpPr>
            <a:xfrm>
              <a:off x="5621752" y="5035168"/>
              <a:ext cx="526053" cy="450315"/>
              <a:chOff x="9244627" y="3792396"/>
              <a:chExt cx="526053" cy="450315"/>
            </a:xfrm>
          </p:grpSpPr>
          <p:sp>
            <p:nvSpPr>
              <p:cNvPr id="645" name="육각형 6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6" name="직사각형 6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직사각형 6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직사각형 6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9" name="그룹 648"/>
            <p:cNvGrpSpPr/>
            <p:nvPr/>
          </p:nvGrpSpPr>
          <p:grpSpPr>
            <a:xfrm>
              <a:off x="5622964" y="4584854"/>
              <a:ext cx="526053" cy="450315"/>
              <a:chOff x="9244627" y="3792396"/>
              <a:chExt cx="526053" cy="450315"/>
            </a:xfrm>
          </p:grpSpPr>
          <p:sp>
            <p:nvSpPr>
              <p:cNvPr id="650" name="육각형 6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직사각형 6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직사각형 6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직사각형 6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4" name="그룹 673"/>
            <p:cNvGrpSpPr/>
            <p:nvPr/>
          </p:nvGrpSpPr>
          <p:grpSpPr>
            <a:xfrm>
              <a:off x="6025664" y="4359696"/>
              <a:ext cx="526053" cy="450315"/>
              <a:chOff x="9244627" y="3792396"/>
              <a:chExt cx="526053" cy="450315"/>
            </a:xfrm>
          </p:grpSpPr>
          <p:sp>
            <p:nvSpPr>
              <p:cNvPr id="675" name="육각형 6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직사각형 6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직사각형 6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직사각형 6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9" name="그룹 678"/>
            <p:cNvGrpSpPr/>
            <p:nvPr/>
          </p:nvGrpSpPr>
          <p:grpSpPr>
            <a:xfrm>
              <a:off x="6026876" y="3909382"/>
              <a:ext cx="526053" cy="450315"/>
              <a:chOff x="9244627" y="3792396"/>
              <a:chExt cx="526053" cy="450315"/>
            </a:xfrm>
          </p:grpSpPr>
          <p:sp>
            <p:nvSpPr>
              <p:cNvPr id="680" name="육각형 6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1" name="직사각형 6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직사각형 6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직사각형 6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9" name="그룹 688"/>
            <p:cNvGrpSpPr/>
            <p:nvPr/>
          </p:nvGrpSpPr>
          <p:grpSpPr>
            <a:xfrm>
              <a:off x="6030574" y="4810012"/>
              <a:ext cx="526053" cy="450315"/>
              <a:chOff x="9244627" y="3792396"/>
              <a:chExt cx="526053" cy="450315"/>
            </a:xfrm>
          </p:grpSpPr>
          <p:sp>
            <p:nvSpPr>
              <p:cNvPr id="690" name="육각형 6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1" name="직사각형 6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직사각형 6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직사각형 6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4" name="그룹 713"/>
            <p:cNvGrpSpPr/>
            <p:nvPr/>
          </p:nvGrpSpPr>
          <p:grpSpPr>
            <a:xfrm>
              <a:off x="6414426" y="4134538"/>
              <a:ext cx="526053" cy="450315"/>
              <a:chOff x="9244627" y="3792396"/>
              <a:chExt cx="526053" cy="450315"/>
            </a:xfrm>
          </p:grpSpPr>
          <p:sp>
            <p:nvSpPr>
              <p:cNvPr id="715" name="육각형 7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6" name="직사각형 7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직사각형 7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직사각형 7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9" name="그룹 718"/>
            <p:cNvGrpSpPr/>
            <p:nvPr/>
          </p:nvGrpSpPr>
          <p:grpSpPr>
            <a:xfrm>
              <a:off x="6415638" y="3684224"/>
              <a:ext cx="526053" cy="450315"/>
              <a:chOff x="9244627" y="3792396"/>
              <a:chExt cx="526053" cy="450315"/>
            </a:xfrm>
          </p:grpSpPr>
          <p:sp>
            <p:nvSpPr>
              <p:cNvPr id="720" name="육각형 7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1" name="직사각형 7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직사각형 7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직사각형 7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4" name="그룹 723"/>
            <p:cNvGrpSpPr/>
            <p:nvPr/>
          </p:nvGrpSpPr>
          <p:grpSpPr>
            <a:xfrm>
              <a:off x="6418124" y="5035168"/>
              <a:ext cx="526053" cy="450315"/>
              <a:chOff x="9244627" y="3792396"/>
              <a:chExt cx="526053" cy="450315"/>
            </a:xfrm>
          </p:grpSpPr>
          <p:sp>
            <p:nvSpPr>
              <p:cNvPr id="725" name="육각형 7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직사각형 7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직사각형 7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직사각형 7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9" name="그룹 728"/>
            <p:cNvGrpSpPr/>
            <p:nvPr/>
          </p:nvGrpSpPr>
          <p:grpSpPr>
            <a:xfrm>
              <a:off x="6419336" y="4584854"/>
              <a:ext cx="526053" cy="450315"/>
              <a:chOff x="9244627" y="3792396"/>
              <a:chExt cx="526053" cy="450315"/>
            </a:xfrm>
          </p:grpSpPr>
          <p:sp>
            <p:nvSpPr>
              <p:cNvPr id="730" name="육각형 7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직사각형 7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직사각형 7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직사각형 7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4" name="그룹 893"/>
            <p:cNvGrpSpPr/>
            <p:nvPr/>
          </p:nvGrpSpPr>
          <p:grpSpPr>
            <a:xfrm>
              <a:off x="3606401" y="3028189"/>
              <a:ext cx="526053" cy="450315"/>
              <a:chOff x="9244627" y="3792396"/>
              <a:chExt cx="526053" cy="450315"/>
            </a:xfrm>
          </p:grpSpPr>
          <p:sp>
            <p:nvSpPr>
              <p:cNvPr id="895" name="육각형 8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6" name="직사각형 8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7" name="직사각형 8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8" name="직사각형 8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9" name="그룹 898"/>
            <p:cNvGrpSpPr/>
            <p:nvPr/>
          </p:nvGrpSpPr>
          <p:grpSpPr>
            <a:xfrm>
              <a:off x="3607613" y="2577875"/>
              <a:ext cx="526053" cy="450315"/>
              <a:chOff x="9244627" y="3792396"/>
              <a:chExt cx="526053" cy="450315"/>
            </a:xfrm>
          </p:grpSpPr>
          <p:sp>
            <p:nvSpPr>
              <p:cNvPr id="900" name="육각형 8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직사각형 9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2" name="직사각형 9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3" name="직사각형 9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4" name="그룹 903"/>
            <p:cNvGrpSpPr/>
            <p:nvPr/>
          </p:nvGrpSpPr>
          <p:grpSpPr>
            <a:xfrm>
              <a:off x="3610099" y="3928819"/>
              <a:ext cx="526053" cy="450315"/>
              <a:chOff x="9244627" y="3792396"/>
              <a:chExt cx="526053" cy="450315"/>
            </a:xfrm>
          </p:grpSpPr>
          <p:sp>
            <p:nvSpPr>
              <p:cNvPr id="905" name="육각형 9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6" name="직사각형 9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7" name="직사각형 9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8" name="직사각형 9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9" name="그룹 908"/>
            <p:cNvGrpSpPr/>
            <p:nvPr/>
          </p:nvGrpSpPr>
          <p:grpSpPr>
            <a:xfrm>
              <a:off x="3611311" y="3478505"/>
              <a:ext cx="526053" cy="450315"/>
              <a:chOff x="9244627" y="3792396"/>
              <a:chExt cx="526053" cy="450315"/>
            </a:xfrm>
          </p:grpSpPr>
          <p:sp>
            <p:nvSpPr>
              <p:cNvPr id="910" name="육각형 9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1" name="직사각형 9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2" name="직사각형 9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3" name="직사각형 9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9" name="그룹 918"/>
            <p:cNvGrpSpPr/>
            <p:nvPr/>
          </p:nvGrpSpPr>
          <p:grpSpPr>
            <a:xfrm>
              <a:off x="3610099" y="2127560"/>
              <a:ext cx="526053" cy="450315"/>
              <a:chOff x="9244627" y="3792396"/>
              <a:chExt cx="526053" cy="450315"/>
            </a:xfrm>
          </p:grpSpPr>
          <p:sp>
            <p:nvSpPr>
              <p:cNvPr id="920" name="육각형 9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1" name="직사각형 9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2" name="직사각형 9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3" name="직사각형 9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4" name="그룹 923"/>
            <p:cNvGrpSpPr/>
            <p:nvPr/>
          </p:nvGrpSpPr>
          <p:grpSpPr>
            <a:xfrm>
              <a:off x="3611311" y="1677246"/>
              <a:ext cx="526053" cy="450315"/>
              <a:chOff x="9244627" y="3792396"/>
              <a:chExt cx="526053" cy="450315"/>
            </a:xfrm>
          </p:grpSpPr>
          <p:sp>
            <p:nvSpPr>
              <p:cNvPr id="925" name="육각형 9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6" name="직사각형 9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7" name="직사각형 9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8" name="직사각형 9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9" name="그룹 928"/>
            <p:cNvGrpSpPr/>
            <p:nvPr/>
          </p:nvGrpSpPr>
          <p:grpSpPr>
            <a:xfrm>
              <a:off x="3606401" y="4836580"/>
              <a:ext cx="526053" cy="450315"/>
              <a:chOff x="9244627" y="3792396"/>
              <a:chExt cx="526053" cy="450315"/>
            </a:xfrm>
          </p:grpSpPr>
          <p:sp>
            <p:nvSpPr>
              <p:cNvPr id="930" name="육각형 9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직사각형 9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2" name="직사각형 9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3" name="직사각형 9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4" name="그룹 933"/>
            <p:cNvGrpSpPr/>
            <p:nvPr/>
          </p:nvGrpSpPr>
          <p:grpSpPr>
            <a:xfrm>
              <a:off x="3607613" y="4386266"/>
              <a:ext cx="526053" cy="450315"/>
              <a:chOff x="9244627" y="3792396"/>
              <a:chExt cx="526053" cy="450315"/>
            </a:xfrm>
          </p:grpSpPr>
          <p:sp>
            <p:nvSpPr>
              <p:cNvPr id="935" name="육각형 9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직사각형 9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7" name="직사각형 9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8" name="직사각형 9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4" name="그룹 943"/>
            <p:cNvGrpSpPr/>
            <p:nvPr/>
          </p:nvGrpSpPr>
          <p:grpSpPr>
            <a:xfrm>
              <a:off x="3203466" y="2801654"/>
              <a:ext cx="526053" cy="450315"/>
              <a:chOff x="9244627" y="3792396"/>
              <a:chExt cx="526053" cy="450315"/>
            </a:xfrm>
          </p:grpSpPr>
          <p:sp>
            <p:nvSpPr>
              <p:cNvPr id="945" name="육각형 9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6" name="직사각형 9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7" name="직사각형 9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8" name="직사각형 9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9" name="그룹 948"/>
            <p:cNvGrpSpPr/>
            <p:nvPr/>
          </p:nvGrpSpPr>
          <p:grpSpPr>
            <a:xfrm>
              <a:off x="3204678" y="2351340"/>
              <a:ext cx="526053" cy="450315"/>
              <a:chOff x="9244627" y="3792396"/>
              <a:chExt cx="526053" cy="450315"/>
            </a:xfrm>
          </p:grpSpPr>
          <p:sp>
            <p:nvSpPr>
              <p:cNvPr id="950" name="육각형 9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1" name="직사각형 9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2" name="직사각형 9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3" name="직사각형 9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4" name="그룹 953"/>
            <p:cNvGrpSpPr/>
            <p:nvPr/>
          </p:nvGrpSpPr>
          <p:grpSpPr>
            <a:xfrm>
              <a:off x="3207164" y="3702284"/>
              <a:ext cx="526053" cy="450315"/>
              <a:chOff x="9244627" y="3792396"/>
              <a:chExt cx="526053" cy="450315"/>
            </a:xfrm>
          </p:grpSpPr>
          <p:sp>
            <p:nvSpPr>
              <p:cNvPr id="955" name="육각형 9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" name="직사각형 9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7" name="직사각형 9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8" name="직사각형 9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9" name="그룹 958"/>
            <p:cNvGrpSpPr/>
            <p:nvPr/>
          </p:nvGrpSpPr>
          <p:grpSpPr>
            <a:xfrm>
              <a:off x="3208376" y="3251970"/>
              <a:ext cx="526053" cy="450315"/>
              <a:chOff x="9244627" y="3792396"/>
              <a:chExt cx="526053" cy="450315"/>
            </a:xfrm>
          </p:grpSpPr>
          <p:sp>
            <p:nvSpPr>
              <p:cNvPr id="960" name="육각형 9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직사각형 9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2" name="직사각형 9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3" name="직사각형 9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4" name="그룹 963"/>
            <p:cNvGrpSpPr/>
            <p:nvPr/>
          </p:nvGrpSpPr>
          <p:grpSpPr>
            <a:xfrm>
              <a:off x="3207164" y="1901025"/>
              <a:ext cx="526053" cy="450315"/>
              <a:chOff x="9244627" y="3792396"/>
              <a:chExt cx="526053" cy="450315"/>
            </a:xfrm>
          </p:grpSpPr>
          <p:sp>
            <p:nvSpPr>
              <p:cNvPr id="965" name="육각형 9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직사각형 9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7" name="직사각형 9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8" name="직사각형 9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9" name="그룹 968"/>
            <p:cNvGrpSpPr/>
            <p:nvPr/>
          </p:nvGrpSpPr>
          <p:grpSpPr>
            <a:xfrm>
              <a:off x="3208376" y="1450711"/>
              <a:ext cx="526053" cy="450315"/>
              <a:chOff x="9244627" y="3792396"/>
              <a:chExt cx="526053" cy="450315"/>
            </a:xfrm>
          </p:grpSpPr>
          <p:sp>
            <p:nvSpPr>
              <p:cNvPr id="970" name="육각형 9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직사각형 9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2" name="직사각형 9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3" name="직사각형 9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4" name="그룹 973"/>
            <p:cNvGrpSpPr/>
            <p:nvPr/>
          </p:nvGrpSpPr>
          <p:grpSpPr>
            <a:xfrm>
              <a:off x="3203466" y="4610045"/>
              <a:ext cx="526053" cy="450315"/>
              <a:chOff x="9244627" y="3792396"/>
              <a:chExt cx="526053" cy="450315"/>
            </a:xfrm>
          </p:grpSpPr>
          <p:sp>
            <p:nvSpPr>
              <p:cNvPr id="975" name="육각형 9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직사각형 9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7" name="직사각형 9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8" name="직사각형 9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9" name="그룹 978"/>
            <p:cNvGrpSpPr/>
            <p:nvPr/>
          </p:nvGrpSpPr>
          <p:grpSpPr>
            <a:xfrm>
              <a:off x="3204678" y="4159731"/>
              <a:ext cx="526053" cy="450315"/>
              <a:chOff x="9244627" y="3792396"/>
              <a:chExt cx="526053" cy="450315"/>
            </a:xfrm>
          </p:grpSpPr>
          <p:sp>
            <p:nvSpPr>
              <p:cNvPr id="980" name="육각형 9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직사각형 9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2" name="직사각형 9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3" name="직사각형 9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4" name="그룹 983"/>
            <p:cNvGrpSpPr/>
            <p:nvPr/>
          </p:nvGrpSpPr>
          <p:grpSpPr>
            <a:xfrm>
              <a:off x="3208376" y="5060361"/>
              <a:ext cx="526053" cy="450315"/>
              <a:chOff x="9244627" y="3792396"/>
              <a:chExt cx="526053" cy="450315"/>
            </a:xfrm>
          </p:grpSpPr>
          <p:sp>
            <p:nvSpPr>
              <p:cNvPr id="985" name="육각형 9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6" name="직사각형 9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7" name="직사각형 9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8" name="직사각형 9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4" name="그룹 1153"/>
            <p:cNvGrpSpPr/>
            <p:nvPr/>
          </p:nvGrpSpPr>
          <p:grpSpPr>
            <a:xfrm>
              <a:off x="4014609" y="1012717"/>
              <a:ext cx="526053" cy="450315"/>
              <a:chOff x="9244627" y="3792396"/>
              <a:chExt cx="526053" cy="450315"/>
            </a:xfrm>
          </p:grpSpPr>
          <p:sp>
            <p:nvSpPr>
              <p:cNvPr id="1155" name="육각형 11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6" name="직사각형 11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7" name="직사각형 11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8" name="직사각형 11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9" name="그룹 1158"/>
            <p:cNvGrpSpPr/>
            <p:nvPr/>
          </p:nvGrpSpPr>
          <p:grpSpPr>
            <a:xfrm>
              <a:off x="4017095" y="562402"/>
              <a:ext cx="526053" cy="450315"/>
              <a:chOff x="9244627" y="3792396"/>
              <a:chExt cx="526053" cy="450315"/>
            </a:xfrm>
          </p:grpSpPr>
          <p:sp>
            <p:nvSpPr>
              <p:cNvPr id="1160" name="육각형 11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1" name="직사각형 11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2" name="직사각형 11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3" name="직사각형 11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4" name="그룹 1163"/>
            <p:cNvGrpSpPr/>
            <p:nvPr/>
          </p:nvGrpSpPr>
          <p:grpSpPr>
            <a:xfrm>
              <a:off x="4422219" y="1237875"/>
              <a:ext cx="526053" cy="450315"/>
              <a:chOff x="9244627" y="3792396"/>
              <a:chExt cx="526053" cy="450315"/>
            </a:xfrm>
          </p:grpSpPr>
          <p:sp>
            <p:nvSpPr>
              <p:cNvPr id="1165" name="육각형 1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6" name="직사각형 1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7" name="직사각형 1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8" name="직사각형 1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9" name="그룹 1168"/>
            <p:cNvGrpSpPr/>
            <p:nvPr/>
          </p:nvGrpSpPr>
          <p:grpSpPr>
            <a:xfrm>
              <a:off x="4424705" y="787560"/>
              <a:ext cx="526053" cy="450315"/>
              <a:chOff x="9244627" y="3792396"/>
              <a:chExt cx="526053" cy="450315"/>
            </a:xfrm>
          </p:grpSpPr>
          <p:sp>
            <p:nvSpPr>
              <p:cNvPr id="1170" name="육각형 11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1" name="직사각형 11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2" name="직사각형 11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3" name="직사각형 11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4" name="그룹 1173"/>
            <p:cNvGrpSpPr/>
            <p:nvPr/>
          </p:nvGrpSpPr>
          <p:grpSpPr>
            <a:xfrm>
              <a:off x="4810981" y="1012717"/>
              <a:ext cx="526053" cy="450315"/>
              <a:chOff x="9244627" y="3792396"/>
              <a:chExt cx="526053" cy="450315"/>
            </a:xfrm>
          </p:grpSpPr>
          <p:sp>
            <p:nvSpPr>
              <p:cNvPr id="1175" name="육각형 1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6" name="직사각형 1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7" name="직사각형 1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8" name="직사각형 1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9" name="그룹 1178"/>
            <p:cNvGrpSpPr/>
            <p:nvPr/>
          </p:nvGrpSpPr>
          <p:grpSpPr>
            <a:xfrm>
              <a:off x="4813467" y="562402"/>
              <a:ext cx="526053" cy="450315"/>
              <a:chOff x="9244627" y="3792396"/>
              <a:chExt cx="526053" cy="450315"/>
            </a:xfrm>
          </p:grpSpPr>
          <p:sp>
            <p:nvSpPr>
              <p:cNvPr id="1180" name="육각형 1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1" name="직사각형 1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2" name="직사각형 1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3" name="직사각형 1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4" name="그룹 1183"/>
            <p:cNvGrpSpPr/>
            <p:nvPr/>
          </p:nvGrpSpPr>
          <p:grpSpPr>
            <a:xfrm>
              <a:off x="5218591" y="1237875"/>
              <a:ext cx="526053" cy="450315"/>
              <a:chOff x="9244627" y="3792396"/>
              <a:chExt cx="526053" cy="450315"/>
            </a:xfrm>
          </p:grpSpPr>
          <p:sp>
            <p:nvSpPr>
              <p:cNvPr id="1185" name="육각형 1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6" name="직사각형 1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7" name="직사각형 1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8" name="직사각형 1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9" name="그룹 1188"/>
            <p:cNvGrpSpPr/>
            <p:nvPr/>
          </p:nvGrpSpPr>
          <p:grpSpPr>
            <a:xfrm>
              <a:off x="5221077" y="787560"/>
              <a:ext cx="526053" cy="450315"/>
              <a:chOff x="9244627" y="3792396"/>
              <a:chExt cx="526053" cy="450315"/>
            </a:xfrm>
          </p:grpSpPr>
          <p:sp>
            <p:nvSpPr>
              <p:cNvPr id="1190" name="육각형 1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1" name="직사각형 1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2" name="직사각형 1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3" name="직사각형 1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4" name="그룹 1193"/>
            <p:cNvGrpSpPr/>
            <p:nvPr/>
          </p:nvGrpSpPr>
          <p:grpSpPr>
            <a:xfrm>
              <a:off x="5618054" y="987525"/>
              <a:ext cx="526053" cy="450315"/>
              <a:chOff x="9244627" y="3792396"/>
              <a:chExt cx="526053" cy="450315"/>
            </a:xfrm>
          </p:grpSpPr>
          <p:sp>
            <p:nvSpPr>
              <p:cNvPr id="1195" name="육각형 11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6" name="직사각형 11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7" name="직사각형 11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8" name="직사각형 11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9" name="그룹 1198"/>
            <p:cNvGrpSpPr/>
            <p:nvPr/>
          </p:nvGrpSpPr>
          <p:grpSpPr>
            <a:xfrm>
              <a:off x="5620540" y="537210"/>
              <a:ext cx="526053" cy="450315"/>
              <a:chOff x="9244627" y="3792396"/>
              <a:chExt cx="526053" cy="450315"/>
            </a:xfrm>
          </p:grpSpPr>
          <p:sp>
            <p:nvSpPr>
              <p:cNvPr id="1200" name="육각형 11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1" name="직사각형 12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2" name="직사각형 12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3" name="직사각형 12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4" name="그룹 1203"/>
            <p:cNvGrpSpPr/>
            <p:nvPr/>
          </p:nvGrpSpPr>
          <p:grpSpPr>
            <a:xfrm>
              <a:off x="6025664" y="1212683"/>
              <a:ext cx="526053" cy="450315"/>
              <a:chOff x="9244627" y="3792396"/>
              <a:chExt cx="526053" cy="450315"/>
            </a:xfrm>
          </p:grpSpPr>
          <p:sp>
            <p:nvSpPr>
              <p:cNvPr id="1205" name="육각형 1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6" name="직사각형 1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7" name="직사각형 1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8" name="직사각형 1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9" name="그룹 1208"/>
            <p:cNvGrpSpPr/>
            <p:nvPr/>
          </p:nvGrpSpPr>
          <p:grpSpPr>
            <a:xfrm>
              <a:off x="6028150" y="762368"/>
              <a:ext cx="526053" cy="450315"/>
              <a:chOff x="9244627" y="3792396"/>
              <a:chExt cx="526053" cy="450315"/>
            </a:xfrm>
          </p:grpSpPr>
          <p:sp>
            <p:nvSpPr>
              <p:cNvPr id="1210" name="육각형 12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1" name="직사각형 12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2" name="직사각형 12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3" name="직사각형 12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4" name="그룹 1213"/>
            <p:cNvGrpSpPr/>
            <p:nvPr/>
          </p:nvGrpSpPr>
          <p:grpSpPr>
            <a:xfrm>
              <a:off x="6414426" y="987525"/>
              <a:ext cx="526053" cy="450315"/>
              <a:chOff x="9244627" y="3792396"/>
              <a:chExt cx="526053" cy="450315"/>
            </a:xfrm>
          </p:grpSpPr>
          <p:sp>
            <p:nvSpPr>
              <p:cNvPr id="1215" name="육각형 1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6" name="직사각형 1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7" name="직사각형 1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8" name="직사각형 1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9" name="그룹 1218"/>
            <p:cNvGrpSpPr/>
            <p:nvPr/>
          </p:nvGrpSpPr>
          <p:grpSpPr>
            <a:xfrm>
              <a:off x="6416912" y="537210"/>
              <a:ext cx="526053" cy="450315"/>
              <a:chOff x="9244627" y="3792396"/>
              <a:chExt cx="526053" cy="450315"/>
            </a:xfrm>
          </p:grpSpPr>
          <p:sp>
            <p:nvSpPr>
              <p:cNvPr id="1220" name="육각형 1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1" name="직사각형 1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2" name="직사각형 1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3" name="직사각형 1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4" name="그룹 1223"/>
            <p:cNvGrpSpPr/>
            <p:nvPr/>
          </p:nvGrpSpPr>
          <p:grpSpPr>
            <a:xfrm>
              <a:off x="3608887" y="1239252"/>
              <a:ext cx="526053" cy="450315"/>
              <a:chOff x="9244627" y="3792396"/>
              <a:chExt cx="526053" cy="450315"/>
            </a:xfrm>
          </p:grpSpPr>
          <p:sp>
            <p:nvSpPr>
              <p:cNvPr id="1225" name="육각형 1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6" name="직사각형 1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7" name="직사각형 1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8" name="직사각형 1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9" name="그룹 1228"/>
            <p:cNvGrpSpPr/>
            <p:nvPr/>
          </p:nvGrpSpPr>
          <p:grpSpPr>
            <a:xfrm>
              <a:off x="3610099" y="788938"/>
              <a:ext cx="526053" cy="450315"/>
              <a:chOff x="9244627" y="3792396"/>
              <a:chExt cx="526053" cy="450315"/>
            </a:xfrm>
          </p:grpSpPr>
          <p:sp>
            <p:nvSpPr>
              <p:cNvPr id="1230" name="육각형 1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1" name="직사각형 1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2" name="직사각형 1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3" name="직사각형 1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4" name="그룹 1233"/>
            <p:cNvGrpSpPr/>
            <p:nvPr/>
          </p:nvGrpSpPr>
          <p:grpSpPr>
            <a:xfrm>
              <a:off x="3205952" y="1012717"/>
              <a:ext cx="526053" cy="450315"/>
              <a:chOff x="9244627" y="3792396"/>
              <a:chExt cx="526053" cy="450315"/>
            </a:xfrm>
          </p:grpSpPr>
          <p:sp>
            <p:nvSpPr>
              <p:cNvPr id="1235" name="육각형 12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6" name="직사각형 12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7" name="직사각형 12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8" name="직사각형 12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9" name="그룹 1238"/>
            <p:cNvGrpSpPr/>
            <p:nvPr/>
          </p:nvGrpSpPr>
          <p:grpSpPr>
            <a:xfrm>
              <a:off x="3207164" y="562403"/>
              <a:ext cx="526053" cy="450315"/>
              <a:chOff x="9244627" y="3792396"/>
              <a:chExt cx="526053" cy="450315"/>
            </a:xfrm>
          </p:grpSpPr>
          <p:sp>
            <p:nvSpPr>
              <p:cNvPr id="1240" name="육각형 12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1" name="직사각형 12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2" name="직사각형 12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3" name="직사각형 12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4" name="그룹 1243"/>
            <p:cNvGrpSpPr/>
            <p:nvPr/>
          </p:nvGrpSpPr>
          <p:grpSpPr>
            <a:xfrm>
              <a:off x="4014609" y="5504494"/>
              <a:ext cx="526053" cy="450315"/>
              <a:chOff x="9244627" y="3792396"/>
              <a:chExt cx="526053" cy="450315"/>
            </a:xfrm>
          </p:grpSpPr>
          <p:sp>
            <p:nvSpPr>
              <p:cNvPr id="1245" name="육각형 1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6" name="직사각형 1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7" name="직사각형 1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8" name="직사각형 1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9" name="그룹 1248"/>
            <p:cNvGrpSpPr/>
            <p:nvPr/>
          </p:nvGrpSpPr>
          <p:grpSpPr>
            <a:xfrm>
              <a:off x="4423431" y="5279338"/>
              <a:ext cx="526053" cy="450315"/>
              <a:chOff x="9244627" y="3792396"/>
              <a:chExt cx="526053" cy="450315"/>
            </a:xfrm>
          </p:grpSpPr>
          <p:sp>
            <p:nvSpPr>
              <p:cNvPr id="1250" name="육각형 12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1" name="직사각형 12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2" name="직사각형 12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3" name="직사각형 12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4" name="그룹 1253"/>
            <p:cNvGrpSpPr/>
            <p:nvPr/>
          </p:nvGrpSpPr>
          <p:grpSpPr>
            <a:xfrm>
              <a:off x="4810981" y="5504494"/>
              <a:ext cx="526053" cy="450315"/>
              <a:chOff x="9244627" y="3792396"/>
              <a:chExt cx="526053" cy="450315"/>
            </a:xfrm>
          </p:grpSpPr>
          <p:sp>
            <p:nvSpPr>
              <p:cNvPr id="1255" name="육각형 1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6" name="직사각형 1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7" name="직사각형 1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8" name="직사각형 1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9" name="그룹 1258"/>
            <p:cNvGrpSpPr/>
            <p:nvPr/>
          </p:nvGrpSpPr>
          <p:grpSpPr>
            <a:xfrm>
              <a:off x="5219803" y="5279338"/>
              <a:ext cx="526053" cy="450315"/>
              <a:chOff x="9244627" y="3792396"/>
              <a:chExt cx="526053" cy="450315"/>
            </a:xfrm>
          </p:grpSpPr>
          <p:sp>
            <p:nvSpPr>
              <p:cNvPr id="1260" name="육각형 1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1" name="직사각형 1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2" name="직사각형 1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3" name="직사각형 1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4" name="그룹 1263"/>
            <p:cNvGrpSpPr/>
            <p:nvPr/>
          </p:nvGrpSpPr>
          <p:grpSpPr>
            <a:xfrm>
              <a:off x="5618054" y="5479302"/>
              <a:ext cx="526053" cy="450315"/>
              <a:chOff x="9244627" y="3792396"/>
              <a:chExt cx="526053" cy="450315"/>
            </a:xfrm>
          </p:grpSpPr>
          <p:sp>
            <p:nvSpPr>
              <p:cNvPr id="1265" name="육각형 1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6" name="직사각형 1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7" name="직사각형 1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8" name="직사각형 1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9" name="그룹 1268"/>
            <p:cNvGrpSpPr/>
            <p:nvPr/>
          </p:nvGrpSpPr>
          <p:grpSpPr>
            <a:xfrm>
              <a:off x="6026876" y="5254146"/>
              <a:ext cx="526053" cy="450315"/>
              <a:chOff x="9244627" y="3792396"/>
              <a:chExt cx="526053" cy="450315"/>
            </a:xfrm>
          </p:grpSpPr>
          <p:sp>
            <p:nvSpPr>
              <p:cNvPr id="1270" name="육각형 1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1" name="직사각형 1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2" name="직사각형 1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3" name="직사각형 1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4" name="그룹 1273"/>
            <p:cNvGrpSpPr/>
            <p:nvPr/>
          </p:nvGrpSpPr>
          <p:grpSpPr>
            <a:xfrm>
              <a:off x="6414426" y="5479302"/>
              <a:ext cx="526053" cy="450315"/>
              <a:chOff x="9244627" y="3792396"/>
              <a:chExt cx="526053" cy="450315"/>
            </a:xfrm>
          </p:grpSpPr>
          <p:sp>
            <p:nvSpPr>
              <p:cNvPr id="1275" name="육각형 12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6" name="직사각형 12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7" name="직사각형 12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8" name="직사각형 12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9" name="그룹 1278"/>
            <p:cNvGrpSpPr/>
            <p:nvPr/>
          </p:nvGrpSpPr>
          <p:grpSpPr>
            <a:xfrm>
              <a:off x="3602703" y="5280714"/>
              <a:ext cx="526053" cy="450315"/>
              <a:chOff x="9244627" y="3792396"/>
              <a:chExt cx="526053" cy="450315"/>
            </a:xfrm>
          </p:grpSpPr>
          <p:sp>
            <p:nvSpPr>
              <p:cNvPr id="1280" name="육각형 12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1" name="직사각형 12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2" name="직사각형 12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3" name="직사각형 12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4" name="그룹 1283"/>
            <p:cNvGrpSpPr/>
            <p:nvPr/>
          </p:nvGrpSpPr>
          <p:grpSpPr>
            <a:xfrm>
              <a:off x="3204678" y="5504495"/>
              <a:ext cx="526053" cy="450315"/>
              <a:chOff x="9244627" y="3792396"/>
              <a:chExt cx="526053" cy="450315"/>
            </a:xfrm>
          </p:grpSpPr>
          <p:sp>
            <p:nvSpPr>
              <p:cNvPr id="1285" name="육각형 1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" name="직사각형 1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7" name="직사각형 1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8" name="직사각형 1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9" name="그룹 1288"/>
            <p:cNvGrpSpPr/>
            <p:nvPr/>
          </p:nvGrpSpPr>
          <p:grpSpPr>
            <a:xfrm>
              <a:off x="4421364" y="5715489"/>
              <a:ext cx="526053" cy="450315"/>
              <a:chOff x="9244627" y="3792396"/>
              <a:chExt cx="526053" cy="450315"/>
            </a:xfrm>
          </p:grpSpPr>
          <p:sp>
            <p:nvSpPr>
              <p:cNvPr id="1290" name="육각형 12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1" name="직사각형 12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2" name="직사각형 12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3" name="직사각형 12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4" name="그룹 1293"/>
            <p:cNvGrpSpPr/>
            <p:nvPr/>
          </p:nvGrpSpPr>
          <p:grpSpPr>
            <a:xfrm>
              <a:off x="5217736" y="5715489"/>
              <a:ext cx="526053" cy="450315"/>
              <a:chOff x="9244627" y="3792396"/>
              <a:chExt cx="526053" cy="450315"/>
            </a:xfrm>
          </p:grpSpPr>
          <p:sp>
            <p:nvSpPr>
              <p:cNvPr id="1295" name="육각형 1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6" name="직사각형 1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7" name="직사각형 1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8" name="직사각형 1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9" name="그룹 1298"/>
            <p:cNvGrpSpPr/>
            <p:nvPr/>
          </p:nvGrpSpPr>
          <p:grpSpPr>
            <a:xfrm>
              <a:off x="6024809" y="5690297"/>
              <a:ext cx="526053" cy="450315"/>
              <a:chOff x="9244627" y="3792396"/>
              <a:chExt cx="526053" cy="450315"/>
            </a:xfrm>
          </p:grpSpPr>
          <p:sp>
            <p:nvSpPr>
              <p:cNvPr id="1300" name="육각형 1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1" name="직사각형 1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2" name="직사각형 1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3" name="직사각형 1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4" name="그룹 1303"/>
            <p:cNvGrpSpPr/>
            <p:nvPr/>
          </p:nvGrpSpPr>
          <p:grpSpPr>
            <a:xfrm>
              <a:off x="3600636" y="5716865"/>
              <a:ext cx="526053" cy="450315"/>
              <a:chOff x="9244627" y="3792396"/>
              <a:chExt cx="526053" cy="450315"/>
            </a:xfrm>
          </p:grpSpPr>
          <p:sp>
            <p:nvSpPr>
              <p:cNvPr id="1305" name="육각형 1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6" name="직사각형 1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7" name="직사각형 1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8" name="직사각형 1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9" name="그룹 1308"/>
            <p:cNvGrpSpPr/>
            <p:nvPr/>
          </p:nvGrpSpPr>
          <p:grpSpPr>
            <a:xfrm>
              <a:off x="4426549" y="333927"/>
              <a:ext cx="526053" cy="450315"/>
              <a:chOff x="9244627" y="3792396"/>
              <a:chExt cx="526053" cy="450315"/>
            </a:xfrm>
          </p:grpSpPr>
          <p:sp>
            <p:nvSpPr>
              <p:cNvPr id="1310" name="육각형 1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1" name="직사각형 1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2" name="직사각형 1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3" name="직사각형 1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4" name="그룹 1313"/>
            <p:cNvGrpSpPr/>
            <p:nvPr/>
          </p:nvGrpSpPr>
          <p:grpSpPr>
            <a:xfrm>
              <a:off x="5222921" y="333927"/>
              <a:ext cx="526053" cy="450315"/>
              <a:chOff x="9244627" y="3792396"/>
              <a:chExt cx="526053" cy="450315"/>
            </a:xfrm>
          </p:grpSpPr>
          <p:sp>
            <p:nvSpPr>
              <p:cNvPr id="1315" name="육각형 13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6" name="직사각형 13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7" name="직사각형 13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8" name="직사각형 13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9" name="그룹 1318"/>
            <p:cNvGrpSpPr/>
            <p:nvPr/>
          </p:nvGrpSpPr>
          <p:grpSpPr>
            <a:xfrm>
              <a:off x="6029994" y="308735"/>
              <a:ext cx="526053" cy="450315"/>
              <a:chOff x="9244627" y="3792396"/>
              <a:chExt cx="526053" cy="450315"/>
            </a:xfrm>
          </p:grpSpPr>
          <p:sp>
            <p:nvSpPr>
              <p:cNvPr id="1320" name="육각형 13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1" name="직사각형 13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2" name="직사각형 13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3" name="직사각형 13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4" name="그룹 1323"/>
            <p:cNvGrpSpPr/>
            <p:nvPr/>
          </p:nvGrpSpPr>
          <p:grpSpPr>
            <a:xfrm>
              <a:off x="3611943" y="335305"/>
              <a:ext cx="526053" cy="450315"/>
              <a:chOff x="9244627" y="3792396"/>
              <a:chExt cx="526053" cy="450315"/>
            </a:xfrm>
          </p:grpSpPr>
          <p:sp>
            <p:nvSpPr>
              <p:cNvPr id="1325" name="육각형 1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6" name="직사각형 1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7" name="직사각형 1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8" name="직사각형 1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9" name="그룹 1328"/>
          <p:cNvGrpSpPr/>
          <p:nvPr/>
        </p:nvGrpSpPr>
        <p:grpSpPr>
          <a:xfrm>
            <a:off x="7263145" y="5115862"/>
            <a:ext cx="1487553" cy="1280271"/>
            <a:chOff x="5193208" y="2690035"/>
            <a:chExt cx="1487553" cy="1280271"/>
          </a:xfrm>
        </p:grpSpPr>
        <p:sp>
          <p:nvSpPr>
            <p:cNvPr id="1330" name="육각형 1329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1" name="직사각형 1330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2" name="직사각형 1331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3" name="직사각형 1332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4" name="그룹 1333"/>
          <p:cNvGrpSpPr/>
          <p:nvPr/>
        </p:nvGrpSpPr>
        <p:grpSpPr>
          <a:xfrm>
            <a:off x="7263144" y="3593723"/>
            <a:ext cx="1487553" cy="1280271"/>
            <a:chOff x="7547812" y="2614534"/>
            <a:chExt cx="1487553" cy="1280271"/>
          </a:xfrm>
        </p:grpSpPr>
        <p:sp>
          <p:nvSpPr>
            <p:cNvPr id="1335" name="육각형 1334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6" name="직사각형 1335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7" name="직사각형 1336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8" name="직사각형 1337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9" name="그룹 1338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340" name="그룹 1339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345" name="육각형 134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6" name="직사각형 134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7" name="직사각형 134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8" name="직사각형 134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1" name="육각형 1340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2" name="직사각형 1341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3" name="직사각형 1342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4" name="직사각형 1343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9" name="그룹 1348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350" name="육각형 1349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1" name="직사각형 1350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2" name="직사각형 1351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3" name="직사각형 1352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8996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FFFF96"/>
          </a:solidFill>
          <a:ln w="1270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29401" y="3563703"/>
            <a:ext cx="3014314" cy="2880000"/>
            <a:chOff x="829401" y="3563703"/>
            <a:chExt cx="3014314" cy="2880000"/>
          </a:xfrm>
        </p:grpSpPr>
        <p:sp>
          <p:nvSpPr>
            <p:cNvPr id="12" name="타원 11"/>
            <p:cNvSpPr/>
            <p:nvPr/>
          </p:nvSpPr>
          <p:spPr>
            <a:xfrm>
              <a:off x="963715" y="3563703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3448825" y="5508397"/>
              <a:ext cx="311307" cy="451179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29401" y="5354769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이등변 삼각형 24"/>
            <p:cNvSpPr/>
            <p:nvPr/>
          </p:nvSpPr>
          <p:spPr>
            <a:xfrm rot="2475955">
              <a:off x="3110175" y="5737507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420119" y="3542530"/>
            <a:ext cx="3044109" cy="2880000"/>
            <a:chOff x="7420119" y="3542530"/>
            <a:chExt cx="3044109" cy="2880000"/>
          </a:xfrm>
        </p:grpSpPr>
        <p:sp>
          <p:nvSpPr>
            <p:cNvPr id="37" name="타원 36"/>
            <p:cNvSpPr/>
            <p:nvPr/>
          </p:nvSpPr>
          <p:spPr>
            <a:xfrm>
              <a:off x="7527112" y="3542530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9989668" y="5314515"/>
              <a:ext cx="474560" cy="608723"/>
            </a:xfrm>
            <a:prstGeom prst="line">
              <a:avLst/>
            </a:prstGeom>
            <a:ln w="3810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420119" y="5333596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이등변 삼각형 39"/>
            <p:cNvSpPr/>
            <p:nvPr/>
          </p:nvSpPr>
          <p:spPr>
            <a:xfrm rot="19133636">
              <a:off x="7478526" y="5620020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93925" y="491317"/>
            <a:ext cx="3600000" cy="3600000"/>
            <a:chOff x="4178105" y="1505243"/>
            <a:chExt cx="3600000" cy="3600000"/>
          </a:xfrm>
        </p:grpSpPr>
        <p:sp>
          <p:nvSpPr>
            <p:cNvPr id="5" name="타원 4"/>
            <p:cNvSpPr/>
            <p:nvPr/>
          </p:nvSpPr>
          <p:spPr>
            <a:xfrm>
              <a:off x="4178105" y="1505243"/>
              <a:ext cx="3600000" cy="3600000"/>
            </a:xfrm>
            <a:prstGeom prst="ellipse">
              <a:avLst/>
            </a:prstGeom>
            <a:solidFill>
              <a:srgbClr val="FFF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4448505" y="3994081"/>
              <a:ext cx="3059199" cy="75105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4496237" y="3218995"/>
              <a:ext cx="3118460" cy="933584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4560112" y="2029662"/>
              <a:ext cx="1440000" cy="144000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016335" y="730437"/>
            <a:ext cx="768367" cy="657742"/>
            <a:chOff x="9016335" y="730437"/>
            <a:chExt cx="768367" cy="657742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A3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9139789" y="1069843"/>
              <a:ext cx="541428" cy="162089"/>
            </a:xfrm>
            <a:prstGeom prst="rect">
              <a:avLst/>
            </a:prstGeom>
            <a:noFill/>
          </p:spPr>
        </p:pic>
        <p:sp>
          <p:nvSpPr>
            <p:cNvPr id="29" name="타원 28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9131192" y="1200750"/>
              <a:ext cx="538652" cy="132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98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9B9BFF"/>
          </a:solidFill>
          <a:ln w="127000">
            <a:solidFill>
              <a:srgbClr val="0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178105" y="1505243"/>
            <a:ext cx="3600000" cy="3600000"/>
          </a:xfrm>
          <a:prstGeom prst="ellipse">
            <a:avLst/>
          </a:prstGeom>
          <a:solidFill>
            <a:srgbClr val="37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60112" y="2029662"/>
            <a:ext cx="1440000" cy="1440000"/>
          </a:xfrm>
          <a:prstGeom prst="ellipse">
            <a:avLst/>
          </a:prstGeom>
          <a:solidFill>
            <a:srgbClr val="4B4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978673" y="2082979"/>
            <a:ext cx="1998864" cy="2444527"/>
            <a:chOff x="4978673" y="2082979"/>
            <a:chExt cx="1998864" cy="2444527"/>
          </a:xfrm>
        </p:grpSpPr>
        <p:grpSp>
          <p:nvGrpSpPr>
            <p:cNvPr id="23" name="그룹 22"/>
            <p:cNvGrpSpPr>
              <a:grpSpLocks noChangeAspect="1"/>
            </p:cNvGrpSpPr>
            <p:nvPr/>
          </p:nvGrpSpPr>
          <p:grpSpPr>
            <a:xfrm>
              <a:off x="4978673" y="2082979"/>
              <a:ext cx="1998864" cy="2444527"/>
              <a:chOff x="8983689" y="322650"/>
              <a:chExt cx="2149048" cy="2628196"/>
            </a:xfrm>
            <a:effectLst>
              <a:outerShdw blurRad="2413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9904642" y="322650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8991974" y="848289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8983689" y="1899567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6064555" y="2211884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230823" y="2700789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232420" y="3701642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7041981" y="730436"/>
            <a:ext cx="2742722" cy="2347841"/>
            <a:chOff x="9016335" y="730437"/>
            <a:chExt cx="768367" cy="657742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3737FF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4B4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9225212" y="855452"/>
              <a:ext cx="350611" cy="428782"/>
              <a:chOff x="9784702" y="1400942"/>
              <a:chExt cx="350611" cy="428782"/>
            </a:xfrm>
          </p:grpSpPr>
          <p:grpSp>
            <p:nvGrpSpPr>
              <p:cNvPr id="32" name="그룹 31"/>
              <p:cNvGrpSpPr>
                <a:grpSpLocks noChangeAspect="1"/>
              </p:cNvGrpSpPr>
              <p:nvPr/>
            </p:nvGrpSpPr>
            <p:grpSpPr>
              <a:xfrm>
                <a:off x="9784702" y="1400942"/>
                <a:ext cx="350611" cy="428782"/>
                <a:chOff x="8983689" y="322650"/>
                <a:chExt cx="2149048" cy="2628196"/>
              </a:xfrm>
              <a:effectLst>
                <a:outerShdw blurRad="2413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육각형 35"/>
                <p:cNvSpPr>
                  <a:spLocks noChangeAspect="1"/>
                </p:cNvSpPr>
                <p:nvPr/>
              </p:nvSpPr>
              <p:spPr>
                <a:xfrm>
                  <a:off x="9904642" y="322650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" name="육각형 39"/>
                <p:cNvSpPr>
                  <a:spLocks noChangeAspect="1"/>
                </p:cNvSpPr>
                <p:nvPr/>
              </p:nvSpPr>
              <p:spPr>
                <a:xfrm>
                  <a:off x="8991974" y="848289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육각형 40"/>
                <p:cNvSpPr>
                  <a:spLocks noChangeAspect="1"/>
                </p:cNvSpPr>
                <p:nvPr/>
              </p:nvSpPr>
              <p:spPr>
                <a:xfrm>
                  <a:off x="8983689" y="1899567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33" name="타원 32"/>
              <p:cNvSpPr/>
              <p:nvPr/>
            </p:nvSpPr>
            <p:spPr>
              <a:xfrm>
                <a:off x="9977829" y="144019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9828931" y="1520614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9828931" y="170016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126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9660346" y="2614534"/>
            <a:ext cx="1487553" cy="1280271"/>
            <a:chOff x="5193208" y="2690035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547812" y="2614534"/>
            <a:ext cx="1487553" cy="1280271"/>
            <a:chOff x="7547812" y="2614534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659063" y="2614533"/>
            <a:ext cx="1496220" cy="1280272"/>
            <a:chOff x="5659063" y="2614533"/>
            <a:chExt cx="1496220" cy="1280272"/>
          </a:xfrm>
        </p:grpSpPr>
        <p:grpSp>
          <p:nvGrpSpPr>
            <p:cNvPr id="3" name="그룹 2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970912" y="2614533"/>
            <a:ext cx="1487553" cy="1280271"/>
            <a:chOff x="3970912" y="2614533"/>
            <a:chExt cx="1487553" cy="1280271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704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4452210" y="2566791"/>
            <a:ext cx="1487553" cy="1280271"/>
            <a:chOff x="4452210" y="2566791"/>
            <a:chExt cx="1487553" cy="1280271"/>
          </a:xfrm>
        </p:grpSpPr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4452210" y="2566791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4400000">
              <a:off x="4352026" y="3428393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7200000">
              <a:off x="5334149" y="3428857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0800000">
              <a:off x="4843491" y="371126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>
              <a:grpSpLocks noChangeAspect="1"/>
            </p:cNvGrpSpPr>
            <p:nvPr/>
          </p:nvGrpSpPr>
          <p:grpSpPr>
            <a:xfrm>
              <a:off x="4777740" y="2824260"/>
              <a:ext cx="932483" cy="765332"/>
              <a:chOff x="6008914" y="944991"/>
              <a:chExt cx="2094766" cy="1719272"/>
            </a:xfrm>
          </p:grpSpPr>
          <p:sp>
            <p:nvSpPr>
              <p:cNvPr id="34" name="폭발 1 33"/>
              <p:cNvSpPr/>
              <p:nvPr/>
            </p:nvSpPr>
            <p:spPr>
              <a:xfrm>
                <a:off x="7540166" y="944991"/>
                <a:ext cx="563514" cy="613651"/>
              </a:xfrm>
              <a:prstGeom prst="irregularSeal1">
                <a:avLst/>
              </a:prstGeom>
              <a:gradFill flip="none" rotWithShape="1">
                <a:gsLst>
                  <a:gs pos="0">
                    <a:srgbClr val="FFFF00"/>
                  </a:gs>
                  <a:gs pos="97000">
                    <a:srgbClr val="FF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 31"/>
              <p:cNvSpPr/>
              <p:nvPr/>
            </p:nvSpPr>
            <p:spPr>
              <a:xfrm>
                <a:off x="7181618" y="1104075"/>
                <a:ext cx="612137" cy="217195"/>
              </a:xfrm>
              <a:custGeom>
                <a:avLst/>
                <a:gdLst>
                  <a:gd name="connsiteX0" fmla="*/ 0 w 1066293"/>
                  <a:gd name="connsiteY0" fmla="*/ 385847 h 385847"/>
                  <a:gd name="connsiteX1" fmla="*/ 555930 w 1066293"/>
                  <a:gd name="connsiteY1" fmla="*/ 37 h 385847"/>
                  <a:gd name="connsiteX2" fmla="*/ 747316 w 1066293"/>
                  <a:gd name="connsiteY2" fmla="*/ 361544 h 385847"/>
                  <a:gd name="connsiteX3" fmla="*/ 1066293 w 1066293"/>
                  <a:gd name="connsiteY3" fmla="*/ 221801 h 38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293" h="385847">
                    <a:moveTo>
                      <a:pt x="0" y="385847"/>
                    </a:moveTo>
                    <a:cubicBezTo>
                      <a:pt x="215688" y="194967"/>
                      <a:pt x="431377" y="4087"/>
                      <a:pt x="555930" y="37"/>
                    </a:cubicBezTo>
                    <a:cubicBezTo>
                      <a:pt x="680483" y="-4013"/>
                      <a:pt x="662256" y="324583"/>
                      <a:pt x="747316" y="361544"/>
                    </a:cubicBezTo>
                    <a:cubicBezTo>
                      <a:pt x="832377" y="398505"/>
                      <a:pt x="1013130" y="242053"/>
                      <a:pt x="1066293" y="221801"/>
                    </a:cubicBezTo>
                  </a:path>
                </a:pathLst>
              </a:custGeom>
              <a:noFill/>
              <a:ln w="50800" cap="rnd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6008914" y="1224263"/>
                <a:ext cx="1440000" cy="14400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151694" y="1436261"/>
                <a:ext cx="720000" cy="720000"/>
              </a:xfrm>
              <a:prstGeom prst="ellipse">
                <a:avLst/>
              </a:prstGeom>
              <a:solidFill>
                <a:srgbClr val="6B6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 rot="2036557">
                <a:off x="6916128" y="1210499"/>
                <a:ext cx="473908" cy="303788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2461008" y="2432457"/>
            <a:ext cx="1487553" cy="1280271"/>
            <a:chOff x="2461008" y="2432457"/>
            <a:chExt cx="1487553" cy="1280271"/>
          </a:xfrm>
        </p:grpSpPr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2461008" y="2432457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4400000">
              <a:off x="2360824" y="3294059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7200000">
              <a:off x="3342947" y="32945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0800000">
              <a:off x="2852289" y="3576932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>
              <a:grpSpLocks noChangeAspect="1"/>
            </p:cNvGrpSpPr>
            <p:nvPr/>
          </p:nvGrpSpPr>
          <p:grpSpPr>
            <a:xfrm>
              <a:off x="2820325" y="2612624"/>
              <a:ext cx="776910" cy="784142"/>
              <a:chOff x="4309745" y="2089473"/>
              <a:chExt cx="3794034" cy="3829352"/>
            </a:xfrm>
          </p:grpSpPr>
          <p:sp>
            <p:nvSpPr>
              <p:cNvPr id="4" name="사다리꼴 3"/>
              <p:cNvSpPr/>
              <p:nvPr/>
            </p:nvSpPr>
            <p:spPr>
              <a:xfrm>
                <a:off x="4309745" y="3049129"/>
                <a:ext cx="3794034" cy="28696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5666762" y="2089473"/>
                <a:ext cx="1080000" cy="1080000"/>
                <a:chOff x="9216255" y="4447116"/>
                <a:chExt cx="1080000" cy="1080000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9216255" y="4447116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9400760" y="4627848"/>
                  <a:ext cx="720000" cy="720000"/>
                </a:xfrm>
                <a:prstGeom prst="ellipse">
                  <a:avLst/>
                </a:prstGeom>
                <a:solidFill>
                  <a:srgbClr val="DCDC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41" name="자유형 40"/>
            <p:cNvSpPr/>
            <p:nvPr/>
          </p:nvSpPr>
          <p:spPr>
            <a:xfrm>
              <a:off x="2957166" y="2882109"/>
              <a:ext cx="300749" cy="291636"/>
            </a:xfrm>
            <a:custGeom>
              <a:avLst/>
              <a:gdLst>
                <a:gd name="connsiteX0" fmla="*/ 0 w 504287"/>
                <a:gd name="connsiteY0" fmla="*/ 555931 h 555931"/>
                <a:gd name="connsiteX1" fmla="*/ 136704 w 504287"/>
                <a:gd name="connsiteY1" fmla="*/ 118477 h 555931"/>
                <a:gd name="connsiteX2" fmla="*/ 504287 w 504287"/>
                <a:gd name="connsiteY2" fmla="*/ 0 h 55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87" h="555931">
                  <a:moveTo>
                    <a:pt x="0" y="555931"/>
                  </a:moveTo>
                  <a:cubicBezTo>
                    <a:pt x="26328" y="383531"/>
                    <a:pt x="52656" y="211132"/>
                    <a:pt x="136704" y="118477"/>
                  </a:cubicBezTo>
                  <a:cubicBezTo>
                    <a:pt x="220752" y="25822"/>
                    <a:pt x="362519" y="12911"/>
                    <a:pt x="504287" y="0"/>
                  </a:cubicBezTo>
                </a:path>
              </a:pathLst>
            </a:custGeom>
            <a:noFill/>
            <a:ln w="88900" cap="rnd">
              <a:solidFill>
                <a:srgbClr val="A9A5A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24739" y="2921926"/>
              <a:ext cx="56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CDCDC"/>
                  </a:solidFill>
                  <a:latin typeface="Bangers" panose="020B0603050302020204" pitchFamily="34" charset="0"/>
                </a:rPr>
                <a:t>100</a:t>
              </a:r>
              <a:r>
                <a:rPr lang="en-US" altLang="ko-KR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</a:t>
              </a:r>
              <a:endParaRPr lang="ko-KR" altLang="en-US" dirty="0">
                <a:solidFill>
                  <a:srgbClr val="DCDCD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9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8558240" y="1159014"/>
            <a:ext cx="1487553" cy="1280271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8786582" y="1345726"/>
            <a:ext cx="1025233" cy="906846"/>
            <a:chOff x="4656351" y="1875134"/>
            <a:chExt cx="2129714" cy="1883790"/>
          </a:xfrm>
        </p:grpSpPr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5214122" y="2378437"/>
              <a:ext cx="1010164" cy="869403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4445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육각형 38"/>
            <p:cNvSpPr>
              <a:spLocks noChangeAspect="1"/>
            </p:cNvSpPr>
            <p:nvPr/>
          </p:nvSpPr>
          <p:spPr>
            <a:xfrm>
              <a:off x="5383577" y="2530802"/>
              <a:ext cx="670421" cy="577002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7F7F7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/>
            <p:cNvCxnSpPr/>
            <p:nvPr/>
          </p:nvCxnSpPr>
          <p:spPr>
            <a:xfrm rot="1800000">
              <a:off x="6083963" y="199926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4500000">
              <a:off x="6177050" y="212057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20700000">
              <a:off x="5932359" y="1979301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 rot="1800000">
              <a:off x="6059529" y="1877482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 rot="5400000">
              <a:off x="6435355" y="260726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8100000">
              <a:off x="6376839" y="2748541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2700000">
              <a:off x="6376839" y="246599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 rot="5400000">
              <a:off x="6519679" y="267386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 rot="9000000">
              <a:off x="6076967" y="323756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1700000">
              <a:off x="5925364" y="3257525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6300000">
              <a:off x="6170055" y="3116253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 rot="9000000">
              <a:off x="6052532" y="3492538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 rot="12600000">
              <a:off x="5358453" y="323521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5300000">
              <a:off x="5265366" y="3113906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9900000">
              <a:off x="5510057" y="3255178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/>
            <p:cNvSpPr/>
            <p:nvPr/>
          </p:nvSpPr>
          <p:spPr>
            <a:xfrm rot="12600000">
              <a:off x="5116502" y="3490190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 rot="16200000">
              <a:off x="5007061" y="262721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8900000">
              <a:off x="5065577" y="2485938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3500000">
              <a:off x="5065577" y="276848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 rot="16200000">
              <a:off x="4656351" y="269380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 rot="19800000">
              <a:off x="5365449" y="199691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900000">
              <a:off x="5517052" y="197695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7100000">
              <a:off x="5272361" y="211822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 rot="19800000">
              <a:off x="5123498" y="1875134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514653" y="3326679"/>
            <a:ext cx="1487553" cy="1280271"/>
            <a:chOff x="6514653" y="3326679"/>
            <a:chExt cx="1487553" cy="1280271"/>
          </a:xfrm>
        </p:grpSpPr>
        <p:grpSp>
          <p:nvGrpSpPr>
            <p:cNvPr id="83" name="그룹 82"/>
            <p:cNvGrpSpPr/>
            <p:nvPr/>
          </p:nvGrpSpPr>
          <p:grpSpPr>
            <a:xfrm>
              <a:off x="6514653" y="3326679"/>
              <a:ext cx="1487553" cy="1280271"/>
              <a:chOff x="3970912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746979" y="3508594"/>
              <a:ext cx="1025233" cy="906846"/>
              <a:chOff x="4656351" y="1875134"/>
              <a:chExt cx="2129714" cy="1883790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4445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C9C9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타원 93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타원 97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9" name="직선 연결선 98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타원 101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타원 105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타원 109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타원 113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604100" y="3326680"/>
            <a:ext cx="1496220" cy="1280272"/>
            <a:chOff x="4604100" y="3326680"/>
            <a:chExt cx="1496220" cy="1280272"/>
          </a:xfrm>
        </p:grpSpPr>
        <p:grpSp>
          <p:nvGrpSpPr>
            <p:cNvPr id="68" name="그룹 67"/>
            <p:cNvGrpSpPr/>
            <p:nvPr/>
          </p:nvGrpSpPr>
          <p:grpSpPr>
            <a:xfrm>
              <a:off x="4604100" y="3326680"/>
              <a:ext cx="1496220" cy="1280272"/>
              <a:chOff x="5659063" y="2614533"/>
              <a:chExt cx="1496220" cy="1280272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19" name="육각형 11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4832324" y="3513391"/>
              <a:ext cx="1025234" cy="906846"/>
              <a:chOff x="4656351" y="1875134"/>
              <a:chExt cx="2129714" cy="1883790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4445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E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6" name="직선 연결선 125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타원 128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타원 136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8" name="직선 연결선 137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타원 140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타원 144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6" name="직선 연결선 145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타원 148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8558240" y="3326679"/>
            <a:ext cx="1487553" cy="1280271"/>
            <a:chOff x="8558240" y="3326679"/>
            <a:chExt cx="1487553" cy="1280271"/>
          </a:xfrm>
        </p:grpSpPr>
        <p:grpSp>
          <p:nvGrpSpPr>
            <p:cNvPr id="166" name="그룹 165"/>
            <p:cNvGrpSpPr/>
            <p:nvPr/>
          </p:nvGrpSpPr>
          <p:grpSpPr>
            <a:xfrm>
              <a:off x="8558240" y="3326679"/>
              <a:ext cx="1487553" cy="1280271"/>
              <a:chOff x="7547812" y="2614534"/>
              <a:chExt cx="1487553" cy="1280271"/>
            </a:xfrm>
          </p:grpSpPr>
          <p:sp>
            <p:nvSpPr>
              <p:cNvPr id="167" name="육각형 16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/>
            <p:cNvGrpSpPr>
              <a:grpSpLocks noChangeAspect="1"/>
            </p:cNvGrpSpPr>
            <p:nvPr/>
          </p:nvGrpSpPr>
          <p:grpSpPr>
            <a:xfrm>
              <a:off x="8793395" y="3518190"/>
              <a:ext cx="1025233" cy="906846"/>
              <a:chOff x="4656351" y="1875134"/>
              <a:chExt cx="2129714" cy="1883790"/>
            </a:xfrm>
          </p:grpSpPr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4445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C5C5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74" name="직선 연결선 173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타원 176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8" name="직선 연결선 177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타원 180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타원 184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6" name="직선 연결선 185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타원 188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0" name="직선 연결선 189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타원 192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4" name="직선 연결선 193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타원 196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932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그룹 210"/>
          <p:cNvGrpSpPr>
            <a:grpSpLocks noChangeAspect="1"/>
          </p:cNvGrpSpPr>
          <p:nvPr/>
        </p:nvGrpSpPr>
        <p:grpSpPr>
          <a:xfrm>
            <a:off x="9003650" y="3447068"/>
            <a:ext cx="1373287" cy="1373287"/>
            <a:chOff x="4867613" y="1949409"/>
            <a:chExt cx="2160000" cy="2160000"/>
          </a:xfrm>
        </p:grpSpPr>
        <p:sp>
          <p:nvSpPr>
            <p:cNvPr id="212" name="현 211"/>
            <p:cNvSpPr/>
            <p:nvPr/>
          </p:nvSpPr>
          <p:spPr>
            <a:xfrm rot="162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/>
            <p:cNvSpPr/>
            <p:nvPr/>
          </p:nvSpPr>
          <p:spPr>
            <a:xfrm>
              <a:off x="5407613" y="1949409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현 213"/>
            <p:cNvSpPr/>
            <p:nvPr/>
          </p:nvSpPr>
          <p:spPr>
            <a:xfrm rot="54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/>
            <p:cNvSpPr/>
            <p:nvPr/>
          </p:nvSpPr>
          <p:spPr>
            <a:xfrm>
              <a:off x="5407613" y="3029409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399890" y="1771630"/>
            <a:ext cx="1487553" cy="1280271"/>
            <a:chOff x="4399890" y="1771630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399890" y="1771630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758878" y="2020050"/>
              <a:ext cx="786234" cy="783429"/>
              <a:chOff x="5393615" y="3086264"/>
              <a:chExt cx="786234" cy="783429"/>
            </a:xfrm>
          </p:grpSpPr>
          <p:sp>
            <p:nvSpPr>
              <p:cNvPr id="207" name="현 206"/>
              <p:cNvSpPr/>
              <p:nvPr/>
            </p:nvSpPr>
            <p:spPr>
              <a:xfrm rot="16200000">
                <a:off x="5396420" y="3086264"/>
                <a:ext cx="783429" cy="783429"/>
              </a:xfrm>
              <a:prstGeom prst="chord">
                <a:avLst>
                  <a:gd name="adj1" fmla="val 15867"/>
                  <a:gd name="adj2" fmla="val 7438665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현 208"/>
              <p:cNvSpPr/>
              <p:nvPr/>
            </p:nvSpPr>
            <p:spPr>
              <a:xfrm rot="5400000">
                <a:off x="5396420" y="3086264"/>
                <a:ext cx="783429" cy="783429"/>
              </a:xfrm>
              <a:prstGeom prst="chord">
                <a:avLst>
                  <a:gd name="adj1" fmla="val 2986202"/>
                  <a:gd name="adj2" fmla="val 10793261"/>
                </a:avLst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현 216"/>
              <p:cNvSpPr/>
              <p:nvPr/>
            </p:nvSpPr>
            <p:spPr>
              <a:xfrm rot="16200000">
                <a:off x="5393615" y="3086264"/>
                <a:ext cx="783429" cy="783429"/>
              </a:xfrm>
              <a:prstGeom prst="chord">
                <a:avLst>
                  <a:gd name="adj1" fmla="val 7321289"/>
                  <a:gd name="adj2" fmla="val 14271601"/>
                </a:avLst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5759146" y="3387390"/>
                <a:ext cx="391715" cy="391715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/>
              <p:cNvSpPr/>
              <p:nvPr/>
            </p:nvSpPr>
            <p:spPr>
              <a:xfrm>
                <a:off x="5592277" y="3086264"/>
                <a:ext cx="391715" cy="391715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0" name="타원 209"/>
              <p:cNvSpPr/>
              <p:nvPr/>
            </p:nvSpPr>
            <p:spPr>
              <a:xfrm>
                <a:off x="5425409" y="3387390"/>
                <a:ext cx="391715" cy="391715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현 11"/>
              <p:cNvSpPr/>
              <p:nvPr/>
            </p:nvSpPr>
            <p:spPr>
              <a:xfrm rot="20629934">
                <a:off x="5760016" y="3388261"/>
                <a:ext cx="389972" cy="389972"/>
              </a:xfrm>
              <a:prstGeom prst="chord">
                <a:avLst>
                  <a:gd name="adj1" fmla="val 5408054"/>
                  <a:gd name="adj2" fmla="val 13686811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타원 15"/>
            <p:cNvSpPr/>
            <p:nvPr/>
          </p:nvSpPr>
          <p:spPr>
            <a:xfrm>
              <a:off x="4738328" y="1993479"/>
              <a:ext cx="810000" cy="810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088041" y="1771630"/>
            <a:ext cx="1496220" cy="1280272"/>
            <a:chOff x="6088041" y="1771630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088041" y="1771630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6439480" y="2001083"/>
              <a:ext cx="810000" cy="810000"/>
              <a:chOff x="6439480" y="2009861"/>
              <a:chExt cx="810000" cy="810000"/>
            </a:xfrm>
          </p:grpSpPr>
          <p:grpSp>
            <p:nvGrpSpPr>
              <p:cNvPr id="233" name="그룹 232"/>
              <p:cNvGrpSpPr/>
              <p:nvPr/>
            </p:nvGrpSpPr>
            <p:grpSpPr>
              <a:xfrm rot="7200000">
                <a:off x="6451363" y="2020049"/>
                <a:ext cx="786234" cy="783429"/>
                <a:chOff x="5393615" y="3086264"/>
                <a:chExt cx="786234" cy="783429"/>
              </a:xfrm>
            </p:grpSpPr>
            <p:sp>
              <p:nvSpPr>
                <p:cNvPr id="234" name="현 233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현 234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현 235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타원 237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현 239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9" name="타원 248"/>
              <p:cNvSpPr/>
              <p:nvPr/>
            </p:nvSpPr>
            <p:spPr>
              <a:xfrm>
                <a:off x="6439480" y="2009861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7976790" y="1771631"/>
            <a:ext cx="1487553" cy="1280271"/>
            <a:chOff x="7976790" y="1771631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7976790" y="1771631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8319562" y="2001083"/>
              <a:ext cx="810000" cy="810000"/>
              <a:chOff x="8314863" y="2020049"/>
              <a:chExt cx="810000" cy="810000"/>
            </a:xfrm>
          </p:grpSpPr>
          <p:grpSp>
            <p:nvGrpSpPr>
              <p:cNvPr id="241" name="그룹 240"/>
              <p:cNvGrpSpPr/>
              <p:nvPr/>
            </p:nvGrpSpPr>
            <p:grpSpPr>
              <a:xfrm rot="14400000">
                <a:off x="8327448" y="2039280"/>
                <a:ext cx="786234" cy="783429"/>
                <a:chOff x="5393615" y="3086264"/>
                <a:chExt cx="786234" cy="783429"/>
              </a:xfrm>
            </p:grpSpPr>
            <p:sp>
              <p:nvSpPr>
                <p:cNvPr id="242" name="현 241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현 242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현 243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타원 244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타원 245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7" name="타원 246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현 247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0" name="타원 249"/>
              <p:cNvSpPr/>
              <p:nvPr/>
            </p:nvSpPr>
            <p:spPr>
              <a:xfrm>
                <a:off x="8314863" y="2020049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715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10800000">
            <a:off x="3430478" y="722847"/>
            <a:ext cx="5170196" cy="5537277"/>
            <a:chOff x="3430478" y="722847"/>
            <a:chExt cx="5170196" cy="5537277"/>
          </a:xfrm>
        </p:grpSpPr>
        <p:grpSp>
          <p:nvGrpSpPr>
            <p:cNvPr id="4" name="그룹 3"/>
            <p:cNvGrpSpPr>
              <a:grpSpLocks noChangeAspect="1"/>
            </p:cNvGrpSpPr>
            <p:nvPr/>
          </p:nvGrpSpPr>
          <p:grpSpPr>
            <a:xfrm>
              <a:off x="5659207" y="5029489"/>
              <a:ext cx="713367" cy="613964"/>
              <a:chOff x="2178956" y="2614533"/>
              <a:chExt cx="1487553" cy="1280271"/>
            </a:xfrm>
          </p:grpSpPr>
          <p:sp>
            <p:nvSpPr>
              <p:cNvPr id="5" name="육각형 4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>
              <a:off x="5659206" y="5646160"/>
              <a:ext cx="713367" cy="613964"/>
              <a:chOff x="2178956" y="2614533"/>
              <a:chExt cx="1487553" cy="1280271"/>
            </a:xfrm>
          </p:grpSpPr>
          <p:sp>
            <p:nvSpPr>
              <p:cNvPr id="10" name="육각형 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>
              <a:off x="5659206" y="4412817"/>
              <a:ext cx="713367" cy="613964"/>
              <a:chOff x="2178956" y="2614533"/>
              <a:chExt cx="1487553" cy="1280271"/>
            </a:xfrm>
          </p:grpSpPr>
          <p:sp>
            <p:nvSpPr>
              <p:cNvPr id="20" name="육각형 1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>
              <a:off x="5659206" y="3185278"/>
              <a:ext cx="713367" cy="613964"/>
              <a:chOff x="2178956" y="2614533"/>
              <a:chExt cx="1487553" cy="1280271"/>
            </a:xfrm>
          </p:grpSpPr>
          <p:sp>
            <p:nvSpPr>
              <p:cNvPr id="37" name="육각형 36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>
              <a:off x="5659205" y="3801949"/>
              <a:ext cx="713367" cy="613964"/>
              <a:chOff x="2178956" y="2614533"/>
              <a:chExt cx="1487553" cy="1280271"/>
            </a:xfrm>
          </p:grpSpPr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>
              <a:off x="5659205" y="2568606"/>
              <a:ext cx="713367" cy="613964"/>
              <a:chOff x="2178956" y="2614533"/>
              <a:chExt cx="1487553" cy="1280271"/>
            </a:xfrm>
          </p:grpSpPr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>
              <a:off x="5659205" y="1339519"/>
              <a:ext cx="713367" cy="613964"/>
              <a:chOff x="2178956" y="2614533"/>
              <a:chExt cx="1487553" cy="1280271"/>
            </a:xfrm>
          </p:grpSpPr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>
              <a:off x="5659204" y="1956190"/>
              <a:ext cx="713367" cy="613964"/>
              <a:chOff x="2178956" y="2614533"/>
              <a:chExt cx="1487553" cy="1280271"/>
            </a:xfrm>
          </p:grpSpPr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>
              <a:grpSpLocks noChangeAspect="1"/>
            </p:cNvGrpSpPr>
            <p:nvPr/>
          </p:nvGrpSpPr>
          <p:grpSpPr>
            <a:xfrm>
              <a:off x="5659204" y="722847"/>
              <a:ext cx="713367" cy="613964"/>
              <a:chOff x="2178956" y="2614533"/>
              <a:chExt cx="1487553" cy="1280271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8" name="그룹 57"/>
            <p:cNvGrpSpPr>
              <a:grpSpLocks noChangeAspect="1"/>
            </p:cNvGrpSpPr>
            <p:nvPr/>
          </p:nvGrpSpPr>
          <p:grpSpPr>
            <a:xfrm>
              <a:off x="6222495" y="4719799"/>
              <a:ext cx="713367" cy="613964"/>
              <a:chOff x="2178956" y="2614533"/>
              <a:chExt cx="1487553" cy="1280271"/>
            </a:xfrm>
          </p:grpSpPr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3" name="그룹 62"/>
            <p:cNvGrpSpPr>
              <a:grpSpLocks noChangeAspect="1"/>
            </p:cNvGrpSpPr>
            <p:nvPr/>
          </p:nvGrpSpPr>
          <p:grpSpPr>
            <a:xfrm>
              <a:off x="6222494" y="5336470"/>
              <a:ext cx="713367" cy="613964"/>
              <a:chOff x="2178956" y="2614533"/>
              <a:chExt cx="1487553" cy="1280271"/>
            </a:xfrm>
          </p:grpSpPr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8" name="그룹 67"/>
            <p:cNvGrpSpPr>
              <a:grpSpLocks noChangeAspect="1"/>
            </p:cNvGrpSpPr>
            <p:nvPr/>
          </p:nvGrpSpPr>
          <p:grpSpPr>
            <a:xfrm>
              <a:off x="6222494" y="4103127"/>
              <a:ext cx="713367" cy="613964"/>
              <a:chOff x="2178956" y="2614533"/>
              <a:chExt cx="1487553" cy="1280271"/>
            </a:xfrm>
          </p:grpSpPr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3" name="그룹 72"/>
            <p:cNvGrpSpPr>
              <a:grpSpLocks noChangeAspect="1"/>
            </p:cNvGrpSpPr>
            <p:nvPr/>
          </p:nvGrpSpPr>
          <p:grpSpPr>
            <a:xfrm>
              <a:off x="6222494" y="2875588"/>
              <a:ext cx="713367" cy="613964"/>
              <a:chOff x="2178956" y="2614533"/>
              <a:chExt cx="1487553" cy="1280271"/>
            </a:xfrm>
          </p:grpSpPr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8" name="그룹 77"/>
            <p:cNvGrpSpPr>
              <a:grpSpLocks noChangeAspect="1"/>
            </p:cNvGrpSpPr>
            <p:nvPr/>
          </p:nvGrpSpPr>
          <p:grpSpPr>
            <a:xfrm>
              <a:off x="6222493" y="3492259"/>
              <a:ext cx="713367" cy="613964"/>
              <a:chOff x="2178956" y="2614533"/>
              <a:chExt cx="1487553" cy="1280271"/>
            </a:xfrm>
          </p:grpSpPr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/>
            <p:cNvGrpSpPr>
              <a:grpSpLocks noChangeAspect="1"/>
            </p:cNvGrpSpPr>
            <p:nvPr/>
          </p:nvGrpSpPr>
          <p:grpSpPr>
            <a:xfrm>
              <a:off x="6222493" y="2258916"/>
              <a:ext cx="713367" cy="613964"/>
              <a:chOff x="2178956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222493" y="1029829"/>
              <a:ext cx="713367" cy="613964"/>
              <a:chOff x="2178956" y="2614533"/>
              <a:chExt cx="1487553" cy="1280271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>
              <a:off x="6222492" y="1646500"/>
              <a:ext cx="713367" cy="613964"/>
              <a:chOff x="2178956" y="2614533"/>
              <a:chExt cx="1487553" cy="1280271"/>
            </a:xfrm>
          </p:grpSpPr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97"/>
            <p:cNvGrpSpPr>
              <a:grpSpLocks noChangeAspect="1"/>
            </p:cNvGrpSpPr>
            <p:nvPr/>
          </p:nvGrpSpPr>
          <p:grpSpPr>
            <a:xfrm>
              <a:off x="5095511" y="4717091"/>
              <a:ext cx="713367" cy="613964"/>
              <a:chOff x="2178956" y="2614533"/>
              <a:chExt cx="1487553" cy="1280271"/>
            </a:xfrm>
          </p:grpSpPr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3" name="그룹 102"/>
            <p:cNvGrpSpPr>
              <a:grpSpLocks noChangeAspect="1"/>
            </p:cNvGrpSpPr>
            <p:nvPr/>
          </p:nvGrpSpPr>
          <p:grpSpPr>
            <a:xfrm>
              <a:off x="5095510" y="5333762"/>
              <a:ext cx="713367" cy="613964"/>
              <a:chOff x="2178956" y="2614533"/>
              <a:chExt cx="1487553" cy="1280271"/>
            </a:xfrm>
          </p:grpSpPr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8" name="그룹 107"/>
            <p:cNvGrpSpPr>
              <a:grpSpLocks noChangeAspect="1"/>
            </p:cNvGrpSpPr>
            <p:nvPr/>
          </p:nvGrpSpPr>
          <p:grpSpPr>
            <a:xfrm>
              <a:off x="5095510" y="4100419"/>
              <a:ext cx="713367" cy="613964"/>
              <a:chOff x="2178956" y="2614533"/>
              <a:chExt cx="1487553" cy="1280271"/>
            </a:xfrm>
          </p:grpSpPr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>
              <a:off x="5095510" y="2872880"/>
              <a:ext cx="713367" cy="613964"/>
              <a:chOff x="2178956" y="2614533"/>
              <a:chExt cx="1487553" cy="1280271"/>
            </a:xfrm>
          </p:grpSpPr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8" name="그룹 117"/>
            <p:cNvGrpSpPr>
              <a:grpSpLocks noChangeAspect="1"/>
            </p:cNvGrpSpPr>
            <p:nvPr/>
          </p:nvGrpSpPr>
          <p:grpSpPr>
            <a:xfrm>
              <a:off x="5095509" y="3489551"/>
              <a:ext cx="713367" cy="613964"/>
              <a:chOff x="2178956" y="2614533"/>
              <a:chExt cx="1487553" cy="1280271"/>
            </a:xfrm>
          </p:grpSpPr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5095509" y="2256208"/>
              <a:ext cx="713367" cy="613964"/>
              <a:chOff x="2178956" y="2614533"/>
              <a:chExt cx="1487553" cy="1280271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8" name="그룹 127"/>
            <p:cNvGrpSpPr>
              <a:grpSpLocks noChangeAspect="1"/>
            </p:cNvGrpSpPr>
            <p:nvPr/>
          </p:nvGrpSpPr>
          <p:grpSpPr>
            <a:xfrm>
              <a:off x="5095509" y="1027121"/>
              <a:ext cx="713367" cy="613964"/>
              <a:chOff x="2178956" y="2614533"/>
              <a:chExt cx="1487553" cy="1280271"/>
            </a:xfrm>
          </p:grpSpPr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3" name="그룹 132"/>
            <p:cNvGrpSpPr>
              <a:grpSpLocks noChangeAspect="1"/>
            </p:cNvGrpSpPr>
            <p:nvPr/>
          </p:nvGrpSpPr>
          <p:grpSpPr>
            <a:xfrm>
              <a:off x="5095508" y="1643792"/>
              <a:ext cx="713367" cy="613964"/>
              <a:chOff x="2178956" y="2614533"/>
              <a:chExt cx="1487553" cy="1280271"/>
            </a:xfrm>
          </p:grpSpPr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8" name="그룹 137"/>
            <p:cNvGrpSpPr>
              <a:grpSpLocks noChangeAspect="1"/>
            </p:cNvGrpSpPr>
            <p:nvPr/>
          </p:nvGrpSpPr>
          <p:grpSpPr>
            <a:xfrm>
              <a:off x="6786188" y="4428833"/>
              <a:ext cx="713367" cy="613964"/>
              <a:chOff x="2178956" y="2614533"/>
              <a:chExt cx="1487553" cy="1280271"/>
            </a:xfrm>
          </p:grpSpPr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3" name="그룹 142"/>
            <p:cNvGrpSpPr>
              <a:grpSpLocks noChangeAspect="1"/>
            </p:cNvGrpSpPr>
            <p:nvPr/>
          </p:nvGrpSpPr>
          <p:grpSpPr>
            <a:xfrm>
              <a:off x="6786187" y="5045504"/>
              <a:ext cx="713367" cy="613964"/>
              <a:chOff x="2178956" y="2614533"/>
              <a:chExt cx="1487553" cy="1280271"/>
            </a:xfrm>
          </p:grpSpPr>
          <p:sp>
            <p:nvSpPr>
              <p:cNvPr id="144" name="육각형 1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6786187" y="3812161"/>
              <a:ext cx="713367" cy="613964"/>
              <a:chOff x="2178956" y="2614533"/>
              <a:chExt cx="1487553" cy="1280271"/>
            </a:xfrm>
          </p:grpSpPr>
          <p:sp>
            <p:nvSpPr>
              <p:cNvPr id="149" name="육각형 1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3" name="그룹 152"/>
            <p:cNvGrpSpPr>
              <a:grpSpLocks noChangeAspect="1"/>
            </p:cNvGrpSpPr>
            <p:nvPr/>
          </p:nvGrpSpPr>
          <p:grpSpPr>
            <a:xfrm>
              <a:off x="6786187" y="2584622"/>
              <a:ext cx="713367" cy="613964"/>
              <a:chOff x="2178956" y="2614533"/>
              <a:chExt cx="1487553" cy="1280271"/>
            </a:xfrm>
          </p:grpSpPr>
          <p:sp>
            <p:nvSpPr>
              <p:cNvPr id="154" name="육각형 1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8" name="그룹 157"/>
            <p:cNvGrpSpPr>
              <a:grpSpLocks noChangeAspect="1"/>
            </p:cNvGrpSpPr>
            <p:nvPr/>
          </p:nvGrpSpPr>
          <p:grpSpPr>
            <a:xfrm>
              <a:off x="6786186" y="3201293"/>
              <a:ext cx="713367" cy="613964"/>
              <a:chOff x="2178956" y="2614533"/>
              <a:chExt cx="1487553" cy="1280271"/>
            </a:xfrm>
          </p:grpSpPr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>
              <a:off x="6786186" y="1967950"/>
              <a:ext cx="713367" cy="613964"/>
              <a:chOff x="2178956" y="2614533"/>
              <a:chExt cx="1487553" cy="1280271"/>
            </a:xfrm>
          </p:grpSpPr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8" name="그룹 167"/>
            <p:cNvGrpSpPr>
              <a:grpSpLocks noChangeAspect="1"/>
            </p:cNvGrpSpPr>
            <p:nvPr/>
          </p:nvGrpSpPr>
          <p:grpSpPr>
            <a:xfrm>
              <a:off x="6786185" y="1355534"/>
              <a:ext cx="713367" cy="613964"/>
              <a:chOff x="2178956" y="2614533"/>
              <a:chExt cx="1487553" cy="1280271"/>
            </a:xfrm>
          </p:grpSpPr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3" name="그룹 172"/>
            <p:cNvGrpSpPr>
              <a:grpSpLocks noChangeAspect="1"/>
            </p:cNvGrpSpPr>
            <p:nvPr/>
          </p:nvGrpSpPr>
          <p:grpSpPr>
            <a:xfrm>
              <a:off x="4531814" y="4407401"/>
              <a:ext cx="713367" cy="613964"/>
              <a:chOff x="2178956" y="2614533"/>
              <a:chExt cx="1487553" cy="1280271"/>
            </a:xfrm>
          </p:grpSpPr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8" name="그룹 177"/>
            <p:cNvGrpSpPr>
              <a:grpSpLocks noChangeAspect="1"/>
            </p:cNvGrpSpPr>
            <p:nvPr/>
          </p:nvGrpSpPr>
          <p:grpSpPr>
            <a:xfrm>
              <a:off x="4531813" y="5024072"/>
              <a:ext cx="713367" cy="613964"/>
              <a:chOff x="2178956" y="2614533"/>
              <a:chExt cx="1487553" cy="1280271"/>
            </a:xfrm>
          </p:grpSpPr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3" name="그룹 182"/>
            <p:cNvGrpSpPr>
              <a:grpSpLocks noChangeAspect="1"/>
            </p:cNvGrpSpPr>
            <p:nvPr/>
          </p:nvGrpSpPr>
          <p:grpSpPr>
            <a:xfrm>
              <a:off x="4531813" y="3790729"/>
              <a:ext cx="713367" cy="613964"/>
              <a:chOff x="2178956" y="2614533"/>
              <a:chExt cx="1487553" cy="1280271"/>
            </a:xfrm>
          </p:grpSpPr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8" name="그룹 187"/>
            <p:cNvGrpSpPr>
              <a:grpSpLocks noChangeAspect="1"/>
            </p:cNvGrpSpPr>
            <p:nvPr/>
          </p:nvGrpSpPr>
          <p:grpSpPr>
            <a:xfrm>
              <a:off x="4531813" y="2563190"/>
              <a:ext cx="713367" cy="613964"/>
              <a:chOff x="2178956" y="2614533"/>
              <a:chExt cx="1487553" cy="1280271"/>
            </a:xfrm>
          </p:grpSpPr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3" name="그룹 192"/>
            <p:cNvGrpSpPr>
              <a:grpSpLocks noChangeAspect="1"/>
            </p:cNvGrpSpPr>
            <p:nvPr/>
          </p:nvGrpSpPr>
          <p:grpSpPr>
            <a:xfrm>
              <a:off x="4531812" y="3179861"/>
              <a:ext cx="713367" cy="613964"/>
              <a:chOff x="2178956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8" name="그룹 197"/>
            <p:cNvGrpSpPr>
              <a:grpSpLocks noChangeAspect="1"/>
            </p:cNvGrpSpPr>
            <p:nvPr/>
          </p:nvGrpSpPr>
          <p:grpSpPr>
            <a:xfrm>
              <a:off x="4531812" y="1946518"/>
              <a:ext cx="713367" cy="613964"/>
              <a:chOff x="2178956" y="2614533"/>
              <a:chExt cx="1487553" cy="1280271"/>
            </a:xfrm>
          </p:grpSpPr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3" name="그룹 202"/>
            <p:cNvGrpSpPr>
              <a:grpSpLocks noChangeAspect="1"/>
            </p:cNvGrpSpPr>
            <p:nvPr/>
          </p:nvGrpSpPr>
          <p:grpSpPr>
            <a:xfrm>
              <a:off x="4531811" y="1334102"/>
              <a:ext cx="713367" cy="613964"/>
              <a:chOff x="2178956" y="2614533"/>
              <a:chExt cx="1487553" cy="1280271"/>
            </a:xfrm>
          </p:grpSpPr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8" name="그룹 207"/>
            <p:cNvGrpSpPr>
              <a:grpSpLocks noChangeAspect="1"/>
            </p:cNvGrpSpPr>
            <p:nvPr/>
          </p:nvGrpSpPr>
          <p:grpSpPr>
            <a:xfrm>
              <a:off x="7336545" y="4108931"/>
              <a:ext cx="713367" cy="613964"/>
              <a:chOff x="2178956" y="2614533"/>
              <a:chExt cx="1487553" cy="1280271"/>
            </a:xfrm>
          </p:grpSpPr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3" name="그룹 212"/>
            <p:cNvGrpSpPr>
              <a:grpSpLocks noChangeAspect="1"/>
            </p:cNvGrpSpPr>
            <p:nvPr/>
          </p:nvGrpSpPr>
          <p:grpSpPr>
            <a:xfrm>
              <a:off x="7336544" y="4725602"/>
              <a:ext cx="713367" cy="613964"/>
              <a:chOff x="2178956" y="2614533"/>
              <a:chExt cx="1487553" cy="1280271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8" name="그룹 217"/>
            <p:cNvGrpSpPr>
              <a:grpSpLocks noChangeAspect="1"/>
            </p:cNvGrpSpPr>
            <p:nvPr/>
          </p:nvGrpSpPr>
          <p:grpSpPr>
            <a:xfrm>
              <a:off x="7336544" y="3492259"/>
              <a:ext cx="713367" cy="613964"/>
              <a:chOff x="2178956" y="2614533"/>
              <a:chExt cx="1487553" cy="1280271"/>
            </a:xfrm>
          </p:grpSpPr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3" name="그룹 222"/>
            <p:cNvGrpSpPr>
              <a:grpSpLocks noChangeAspect="1"/>
            </p:cNvGrpSpPr>
            <p:nvPr/>
          </p:nvGrpSpPr>
          <p:grpSpPr>
            <a:xfrm>
              <a:off x="7336544" y="2264720"/>
              <a:ext cx="713367" cy="613964"/>
              <a:chOff x="2178956" y="2614533"/>
              <a:chExt cx="1487553" cy="1280271"/>
            </a:xfrm>
          </p:grpSpPr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8" name="그룹 227"/>
            <p:cNvGrpSpPr>
              <a:grpSpLocks noChangeAspect="1"/>
            </p:cNvGrpSpPr>
            <p:nvPr/>
          </p:nvGrpSpPr>
          <p:grpSpPr>
            <a:xfrm>
              <a:off x="7336543" y="2881391"/>
              <a:ext cx="713367" cy="613964"/>
              <a:chOff x="2178956" y="2614533"/>
              <a:chExt cx="1487553" cy="1280271"/>
            </a:xfrm>
          </p:grpSpPr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3" name="그룹 232"/>
            <p:cNvGrpSpPr>
              <a:grpSpLocks noChangeAspect="1"/>
            </p:cNvGrpSpPr>
            <p:nvPr/>
          </p:nvGrpSpPr>
          <p:grpSpPr>
            <a:xfrm>
              <a:off x="7336543" y="1648048"/>
              <a:ext cx="713367" cy="613964"/>
              <a:chOff x="2178956" y="2614533"/>
              <a:chExt cx="1487553" cy="1280271"/>
            </a:xfrm>
          </p:grpSpPr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직사각형 2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7" name="직사각형 2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8" name="그룹 237"/>
            <p:cNvGrpSpPr>
              <a:grpSpLocks noChangeAspect="1"/>
            </p:cNvGrpSpPr>
            <p:nvPr/>
          </p:nvGrpSpPr>
          <p:grpSpPr>
            <a:xfrm>
              <a:off x="3987098" y="4107941"/>
              <a:ext cx="713367" cy="613964"/>
              <a:chOff x="2178956" y="2614533"/>
              <a:chExt cx="1487553" cy="1280271"/>
            </a:xfrm>
          </p:grpSpPr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3" name="그룹 242"/>
            <p:cNvGrpSpPr>
              <a:grpSpLocks noChangeAspect="1"/>
            </p:cNvGrpSpPr>
            <p:nvPr/>
          </p:nvGrpSpPr>
          <p:grpSpPr>
            <a:xfrm>
              <a:off x="3987097" y="4724612"/>
              <a:ext cx="713367" cy="613964"/>
              <a:chOff x="2178956" y="2614533"/>
              <a:chExt cx="1487553" cy="1280271"/>
            </a:xfrm>
          </p:grpSpPr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직사각형 2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8" name="그룹 247"/>
            <p:cNvGrpSpPr>
              <a:grpSpLocks noChangeAspect="1"/>
            </p:cNvGrpSpPr>
            <p:nvPr/>
          </p:nvGrpSpPr>
          <p:grpSpPr>
            <a:xfrm>
              <a:off x="3987097" y="3491269"/>
              <a:ext cx="713367" cy="613964"/>
              <a:chOff x="2178956" y="2614533"/>
              <a:chExt cx="1487553" cy="1280271"/>
            </a:xfrm>
          </p:grpSpPr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3" name="그룹 252"/>
            <p:cNvGrpSpPr>
              <a:grpSpLocks noChangeAspect="1"/>
            </p:cNvGrpSpPr>
            <p:nvPr/>
          </p:nvGrpSpPr>
          <p:grpSpPr>
            <a:xfrm>
              <a:off x="3987097" y="2263730"/>
              <a:ext cx="713367" cy="613964"/>
              <a:chOff x="2178956" y="2614533"/>
              <a:chExt cx="1487553" cy="1280271"/>
            </a:xfrm>
          </p:grpSpPr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8" name="그룹 257"/>
            <p:cNvGrpSpPr>
              <a:grpSpLocks noChangeAspect="1"/>
            </p:cNvGrpSpPr>
            <p:nvPr/>
          </p:nvGrpSpPr>
          <p:grpSpPr>
            <a:xfrm>
              <a:off x="3987096" y="2880401"/>
              <a:ext cx="713367" cy="613964"/>
              <a:chOff x="2178956" y="2614533"/>
              <a:chExt cx="1487553" cy="1280271"/>
            </a:xfrm>
          </p:grpSpPr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3" name="그룹 262"/>
            <p:cNvGrpSpPr>
              <a:grpSpLocks noChangeAspect="1"/>
            </p:cNvGrpSpPr>
            <p:nvPr/>
          </p:nvGrpSpPr>
          <p:grpSpPr>
            <a:xfrm>
              <a:off x="3987096" y="1647058"/>
              <a:ext cx="713367" cy="613964"/>
              <a:chOff x="2178956" y="2614533"/>
              <a:chExt cx="1487553" cy="1280271"/>
            </a:xfrm>
          </p:grpSpPr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직사각형 2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8" name="그룹 267"/>
            <p:cNvGrpSpPr>
              <a:grpSpLocks noChangeAspect="1"/>
            </p:cNvGrpSpPr>
            <p:nvPr/>
          </p:nvGrpSpPr>
          <p:grpSpPr>
            <a:xfrm>
              <a:off x="7887307" y="3799239"/>
              <a:ext cx="713367" cy="613964"/>
              <a:chOff x="2178956" y="2614533"/>
              <a:chExt cx="1487553" cy="1280271"/>
            </a:xfrm>
          </p:grpSpPr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직사각형 2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3" name="그룹 272"/>
            <p:cNvGrpSpPr>
              <a:grpSpLocks noChangeAspect="1"/>
            </p:cNvGrpSpPr>
            <p:nvPr/>
          </p:nvGrpSpPr>
          <p:grpSpPr>
            <a:xfrm>
              <a:off x="7887306" y="4415910"/>
              <a:ext cx="713367" cy="613964"/>
              <a:chOff x="2178956" y="2614533"/>
              <a:chExt cx="1487553" cy="1280271"/>
            </a:xfrm>
          </p:grpSpPr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8" name="그룹 277"/>
            <p:cNvGrpSpPr>
              <a:grpSpLocks noChangeAspect="1"/>
            </p:cNvGrpSpPr>
            <p:nvPr/>
          </p:nvGrpSpPr>
          <p:grpSpPr>
            <a:xfrm>
              <a:off x="7887306" y="3182567"/>
              <a:ext cx="713367" cy="613964"/>
              <a:chOff x="2178956" y="2614533"/>
              <a:chExt cx="1487553" cy="1280271"/>
            </a:xfrm>
          </p:grpSpPr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3" name="그룹 282"/>
            <p:cNvGrpSpPr>
              <a:grpSpLocks noChangeAspect="1"/>
            </p:cNvGrpSpPr>
            <p:nvPr/>
          </p:nvGrpSpPr>
          <p:grpSpPr>
            <a:xfrm>
              <a:off x="7887306" y="1955028"/>
              <a:ext cx="713367" cy="613964"/>
              <a:chOff x="2178956" y="2614533"/>
              <a:chExt cx="1487553" cy="1280271"/>
            </a:xfrm>
          </p:grpSpPr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8" name="그룹 287"/>
            <p:cNvGrpSpPr>
              <a:grpSpLocks noChangeAspect="1"/>
            </p:cNvGrpSpPr>
            <p:nvPr/>
          </p:nvGrpSpPr>
          <p:grpSpPr>
            <a:xfrm>
              <a:off x="7887305" y="2571699"/>
              <a:ext cx="713367" cy="613964"/>
              <a:chOff x="2178956" y="2614533"/>
              <a:chExt cx="1487553" cy="1280271"/>
            </a:xfrm>
          </p:grpSpPr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직사각형 2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직사각형 2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2" name="직사각형 2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3" name="그룹 292"/>
            <p:cNvGrpSpPr>
              <a:grpSpLocks noChangeAspect="1"/>
            </p:cNvGrpSpPr>
            <p:nvPr/>
          </p:nvGrpSpPr>
          <p:grpSpPr>
            <a:xfrm>
              <a:off x="3430480" y="3798853"/>
              <a:ext cx="713367" cy="613964"/>
              <a:chOff x="2178956" y="2614533"/>
              <a:chExt cx="1487553" cy="1280271"/>
            </a:xfrm>
          </p:grpSpPr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직사각형 2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8" name="그룹 297"/>
            <p:cNvGrpSpPr>
              <a:grpSpLocks noChangeAspect="1"/>
            </p:cNvGrpSpPr>
            <p:nvPr/>
          </p:nvGrpSpPr>
          <p:grpSpPr>
            <a:xfrm>
              <a:off x="3430479" y="4415524"/>
              <a:ext cx="713367" cy="613964"/>
              <a:chOff x="2178956" y="2614533"/>
              <a:chExt cx="1487553" cy="1280271"/>
            </a:xfrm>
          </p:grpSpPr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3" name="그룹 302"/>
            <p:cNvGrpSpPr>
              <a:grpSpLocks noChangeAspect="1"/>
            </p:cNvGrpSpPr>
            <p:nvPr/>
          </p:nvGrpSpPr>
          <p:grpSpPr>
            <a:xfrm>
              <a:off x="3430479" y="3182181"/>
              <a:ext cx="713367" cy="613964"/>
              <a:chOff x="2178956" y="2614533"/>
              <a:chExt cx="1487553" cy="1280271"/>
            </a:xfrm>
          </p:grpSpPr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8" name="그룹 307"/>
            <p:cNvGrpSpPr>
              <a:grpSpLocks noChangeAspect="1"/>
            </p:cNvGrpSpPr>
            <p:nvPr/>
          </p:nvGrpSpPr>
          <p:grpSpPr>
            <a:xfrm>
              <a:off x="3430479" y="1954642"/>
              <a:ext cx="713367" cy="613964"/>
              <a:chOff x="2178956" y="2614533"/>
              <a:chExt cx="1487553" cy="1280271"/>
            </a:xfrm>
          </p:grpSpPr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3" name="그룹 312"/>
            <p:cNvGrpSpPr>
              <a:grpSpLocks noChangeAspect="1"/>
            </p:cNvGrpSpPr>
            <p:nvPr/>
          </p:nvGrpSpPr>
          <p:grpSpPr>
            <a:xfrm>
              <a:off x="3430478" y="2571313"/>
              <a:ext cx="713367" cy="613964"/>
              <a:chOff x="2178956" y="2614533"/>
              <a:chExt cx="1487553" cy="1280271"/>
            </a:xfrm>
          </p:grpSpPr>
          <p:sp>
            <p:nvSpPr>
              <p:cNvPr id="314" name="육각형 3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직사각형 3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직사각형 3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7" name="직사각형 3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780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428825" y="722847"/>
            <a:ext cx="5171848" cy="5537277"/>
            <a:chOff x="3428825" y="722847"/>
            <a:chExt cx="5171848" cy="5537277"/>
          </a:xfrm>
        </p:grpSpPr>
        <p:grpSp>
          <p:nvGrpSpPr>
            <p:cNvPr id="4" name="그룹 3"/>
            <p:cNvGrpSpPr>
              <a:grpSpLocks noChangeAspect="1"/>
            </p:cNvGrpSpPr>
            <p:nvPr/>
          </p:nvGrpSpPr>
          <p:grpSpPr>
            <a:xfrm rot="10800000">
              <a:off x="5658578" y="1339518"/>
              <a:ext cx="713367" cy="613964"/>
              <a:chOff x="2178956" y="2614533"/>
              <a:chExt cx="1487553" cy="1280271"/>
            </a:xfrm>
          </p:grpSpPr>
          <p:sp>
            <p:nvSpPr>
              <p:cNvPr id="5" name="육각형 4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/>
            <p:cNvGrpSpPr>
              <a:grpSpLocks noChangeAspect="1"/>
            </p:cNvGrpSpPr>
            <p:nvPr/>
          </p:nvGrpSpPr>
          <p:grpSpPr>
            <a:xfrm rot="10800000">
              <a:off x="5658579" y="722847"/>
              <a:ext cx="713367" cy="613964"/>
              <a:chOff x="2178956" y="2614533"/>
              <a:chExt cx="1487553" cy="1280271"/>
            </a:xfrm>
          </p:grpSpPr>
          <p:sp>
            <p:nvSpPr>
              <p:cNvPr id="10" name="육각형 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 rot="10800000">
              <a:off x="5658579" y="1956190"/>
              <a:ext cx="713367" cy="613964"/>
              <a:chOff x="2178956" y="2614533"/>
              <a:chExt cx="1487553" cy="1280271"/>
            </a:xfrm>
          </p:grpSpPr>
          <p:sp>
            <p:nvSpPr>
              <p:cNvPr id="20" name="육각형 1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 rot="10800000">
              <a:off x="5658579" y="3183729"/>
              <a:ext cx="713367" cy="613964"/>
              <a:chOff x="2178956" y="2614533"/>
              <a:chExt cx="1487553" cy="1280271"/>
            </a:xfrm>
          </p:grpSpPr>
          <p:sp>
            <p:nvSpPr>
              <p:cNvPr id="37" name="육각형 36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 rot="10800000">
              <a:off x="5658580" y="2567058"/>
              <a:ext cx="713367" cy="613964"/>
              <a:chOff x="2178956" y="2614533"/>
              <a:chExt cx="1487553" cy="1280271"/>
            </a:xfrm>
          </p:grpSpPr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 rot="10800000">
              <a:off x="5658580" y="3800401"/>
              <a:ext cx="713367" cy="613964"/>
              <a:chOff x="2178956" y="2614533"/>
              <a:chExt cx="1487553" cy="1280271"/>
            </a:xfrm>
          </p:grpSpPr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 rot="10800000">
              <a:off x="5658580" y="5029488"/>
              <a:ext cx="713367" cy="613964"/>
              <a:chOff x="2178956" y="2614533"/>
              <a:chExt cx="1487553" cy="1280271"/>
            </a:xfrm>
          </p:grpSpPr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 rot="10800000">
              <a:off x="5658581" y="4412817"/>
              <a:ext cx="713367" cy="613964"/>
              <a:chOff x="2178956" y="2614533"/>
              <a:chExt cx="1487553" cy="1280271"/>
            </a:xfrm>
          </p:grpSpPr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>
              <a:grpSpLocks noChangeAspect="1"/>
            </p:cNvGrpSpPr>
            <p:nvPr/>
          </p:nvGrpSpPr>
          <p:grpSpPr>
            <a:xfrm rot="10800000">
              <a:off x="5658581" y="5646160"/>
              <a:ext cx="713367" cy="613964"/>
              <a:chOff x="2178956" y="2614533"/>
              <a:chExt cx="1487553" cy="1280271"/>
            </a:xfrm>
          </p:grpSpPr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8" name="그룹 57"/>
            <p:cNvGrpSpPr>
              <a:grpSpLocks noChangeAspect="1"/>
            </p:cNvGrpSpPr>
            <p:nvPr/>
          </p:nvGrpSpPr>
          <p:grpSpPr>
            <a:xfrm rot="10800000">
              <a:off x="5095290" y="1649208"/>
              <a:ext cx="713367" cy="613964"/>
              <a:chOff x="2178956" y="2614533"/>
              <a:chExt cx="1487553" cy="1280271"/>
            </a:xfrm>
          </p:grpSpPr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8" name="그룹 67"/>
            <p:cNvGrpSpPr>
              <a:grpSpLocks noChangeAspect="1"/>
            </p:cNvGrpSpPr>
            <p:nvPr/>
          </p:nvGrpSpPr>
          <p:grpSpPr>
            <a:xfrm rot="10800000">
              <a:off x="5095291" y="2265880"/>
              <a:ext cx="713367" cy="613964"/>
              <a:chOff x="2178956" y="2614533"/>
              <a:chExt cx="1487553" cy="1280271"/>
            </a:xfrm>
          </p:grpSpPr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3" name="그룹 72"/>
            <p:cNvGrpSpPr>
              <a:grpSpLocks noChangeAspect="1"/>
            </p:cNvGrpSpPr>
            <p:nvPr/>
          </p:nvGrpSpPr>
          <p:grpSpPr>
            <a:xfrm rot="10800000">
              <a:off x="5095291" y="3493419"/>
              <a:ext cx="713367" cy="613964"/>
              <a:chOff x="2178956" y="2614533"/>
              <a:chExt cx="1487553" cy="1280271"/>
            </a:xfrm>
          </p:grpSpPr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8" name="그룹 77"/>
            <p:cNvGrpSpPr>
              <a:grpSpLocks noChangeAspect="1"/>
            </p:cNvGrpSpPr>
            <p:nvPr/>
          </p:nvGrpSpPr>
          <p:grpSpPr>
            <a:xfrm rot="10800000">
              <a:off x="5095292" y="2876748"/>
              <a:ext cx="713367" cy="613964"/>
              <a:chOff x="2178956" y="2614533"/>
              <a:chExt cx="1487553" cy="1280271"/>
            </a:xfrm>
          </p:grpSpPr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/>
            <p:cNvGrpSpPr>
              <a:grpSpLocks noChangeAspect="1"/>
            </p:cNvGrpSpPr>
            <p:nvPr/>
          </p:nvGrpSpPr>
          <p:grpSpPr>
            <a:xfrm rot="10800000">
              <a:off x="5095292" y="4110091"/>
              <a:ext cx="713367" cy="613964"/>
              <a:chOff x="2178956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 rot="10800000">
              <a:off x="5095293" y="4722507"/>
              <a:ext cx="713367" cy="613964"/>
              <a:chOff x="2178956" y="2614533"/>
              <a:chExt cx="1487553" cy="1280271"/>
            </a:xfrm>
          </p:grpSpPr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97"/>
            <p:cNvGrpSpPr>
              <a:grpSpLocks noChangeAspect="1"/>
            </p:cNvGrpSpPr>
            <p:nvPr/>
          </p:nvGrpSpPr>
          <p:grpSpPr>
            <a:xfrm rot="10800000">
              <a:off x="6222274" y="1651916"/>
              <a:ext cx="713367" cy="613964"/>
              <a:chOff x="2178956" y="2614533"/>
              <a:chExt cx="1487553" cy="1280271"/>
            </a:xfrm>
          </p:grpSpPr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8" name="그룹 107"/>
            <p:cNvGrpSpPr>
              <a:grpSpLocks noChangeAspect="1"/>
            </p:cNvGrpSpPr>
            <p:nvPr/>
          </p:nvGrpSpPr>
          <p:grpSpPr>
            <a:xfrm rot="10800000">
              <a:off x="6222275" y="2268588"/>
              <a:ext cx="713367" cy="613964"/>
              <a:chOff x="2178956" y="2614533"/>
              <a:chExt cx="1487553" cy="1280271"/>
            </a:xfrm>
          </p:grpSpPr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 rot="10800000">
              <a:off x="6222275" y="3496127"/>
              <a:ext cx="713367" cy="613964"/>
              <a:chOff x="2178956" y="2614533"/>
              <a:chExt cx="1487553" cy="1280271"/>
            </a:xfrm>
          </p:grpSpPr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8" name="그룹 117"/>
            <p:cNvGrpSpPr>
              <a:grpSpLocks noChangeAspect="1"/>
            </p:cNvGrpSpPr>
            <p:nvPr/>
          </p:nvGrpSpPr>
          <p:grpSpPr>
            <a:xfrm rot="10800000">
              <a:off x="6222276" y="2879456"/>
              <a:ext cx="713367" cy="613964"/>
              <a:chOff x="2178956" y="2614533"/>
              <a:chExt cx="1487553" cy="1280271"/>
            </a:xfrm>
          </p:grpSpPr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 rot="10800000">
              <a:off x="6222276" y="4112799"/>
              <a:ext cx="713367" cy="613964"/>
              <a:chOff x="2178956" y="2614533"/>
              <a:chExt cx="1487553" cy="1280271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3" name="그룹 132"/>
            <p:cNvGrpSpPr>
              <a:grpSpLocks noChangeAspect="1"/>
            </p:cNvGrpSpPr>
            <p:nvPr/>
          </p:nvGrpSpPr>
          <p:grpSpPr>
            <a:xfrm rot="10800000">
              <a:off x="6222277" y="4725215"/>
              <a:ext cx="713367" cy="613964"/>
              <a:chOff x="2178956" y="2614533"/>
              <a:chExt cx="1487553" cy="1280271"/>
            </a:xfrm>
          </p:grpSpPr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8" name="그룹 137"/>
            <p:cNvGrpSpPr>
              <a:grpSpLocks noChangeAspect="1"/>
            </p:cNvGrpSpPr>
            <p:nvPr/>
          </p:nvGrpSpPr>
          <p:grpSpPr>
            <a:xfrm rot="10800000">
              <a:off x="4531597" y="1940174"/>
              <a:ext cx="713367" cy="613964"/>
              <a:chOff x="2178956" y="2614533"/>
              <a:chExt cx="1487553" cy="1280271"/>
            </a:xfrm>
          </p:grpSpPr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3" name="그룹 142"/>
            <p:cNvGrpSpPr>
              <a:grpSpLocks noChangeAspect="1"/>
            </p:cNvGrpSpPr>
            <p:nvPr/>
          </p:nvGrpSpPr>
          <p:grpSpPr>
            <a:xfrm rot="10800000">
              <a:off x="4531598" y="1323503"/>
              <a:ext cx="713367" cy="613964"/>
              <a:chOff x="2178956" y="2614533"/>
              <a:chExt cx="1487553" cy="1280271"/>
            </a:xfrm>
          </p:grpSpPr>
          <p:sp>
            <p:nvSpPr>
              <p:cNvPr id="144" name="육각형 14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 rot="10800000">
              <a:off x="4531598" y="2556846"/>
              <a:ext cx="713367" cy="613964"/>
              <a:chOff x="2178956" y="2614533"/>
              <a:chExt cx="1487553" cy="1280271"/>
            </a:xfrm>
          </p:grpSpPr>
          <p:sp>
            <p:nvSpPr>
              <p:cNvPr id="149" name="육각형 1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3" name="그룹 152"/>
            <p:cNvGrpSpPr>
              <a:grpSpLocks noChangeAspect="1"/>
            </p:cNvGrpSpPr>
            <p:nvPr/>
          </p:nvGrpSpPr>
          <p:grpSpPr>
            <a:xfrm rot="10800000">
              <a:off x="4531598" y="3784385"/>
              <a:ext cx="713367" cy="613964"/>
              <a:chOff x="2178956" y="2614533"/>
              <a:chExt cx="1487553" cy="1280271"/>
            </a:xfrm>
          </p:grpSpPr>
          <p:sp>
            <p:nvSpPr>
              <p:cNvPr id="154" name="육각형 1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8" name="그룹 157"/>
            <p:cNvGrpSpPr>
              <a:grpSpLocks noChangeAspect="1"/>
            </p:cNvGrpSpPr>
            <p:nvPr/>
          </p:nvGrpSpPr>
          <p:grpSpPr>
            <a:xfrm rot="10800000">
              <a:off x="4531599" y="3167714"/>
              <a:ext cx="713367" cy="613964"/>
              <a:chOff x="2178956" y="2614533"/>
              <a:chExt cx="1487553" cy="1280271"/>
            </a:xfrm>
          </p:grpSpPr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 rot="10800000">
              <a:off x="4531599" y="4401057"/>
              <a:ext cx="713367" cy="613964"/>
              <a:chOff x="2178956" y="2614533"/>
              <a:chExt cx="1487553" cy="1280271"/>
            </a:xfrm>
          </p:grpSpPr>
          <p:sp>
            <p:nvSpPr>
              <p:cNvPr id="164" name="육각형 16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8" name="그룹 167"/>
            <p:cNvGrpSpPr>
              <a:grpSpLocks noChangeAspect="1"/>
            </p:cNvGrpSpPr>
            <p:nvPr/>
          </p:nvGrpSpPr>
          <p:grpSpPr>
            <a:xfrm rot="10800000">
              <a:off x="4531600" y="5013473"/>
              <a:ext cx="713367" cy="613964"/>
              <a:chOff x="2178956" y="2614533"/>
              <a:chExt cx="1487553" cy="1280271"/>
            </a:xfrm>
          </p:grpSpPr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3" name="그룹 172"/>
            <p:cNvGrpSpPr>
              <a:grpSpLocks noChangeAspect="1"/>
            </p:cNvGrpSpPr>
            <p:nvPr/>
          </p:nvGrpSpPr>
          <p:grpSpPr>
            <a:xfrm rot="10800000">
              <a:off x="6785971" y="1961606"/>
              <a:ext cx="713367" cy="613964"/>
              <a:chOff x="2178956" y="2614533"/>
              <a:chExt cx="1487553" cy="1280271"/>
            </a:xfrm>
          </p:grpSpPr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8" name="그룹 177"/>
            <p:cNvGrpSpPr>
              <a:grpSpLocks noChangeAspect="1"/>
            </p:cNvGrpSpPr>
            <p:nvPr/>
          </p:nvGrpSpPr>
          <p:grpSpPr>
            <a:xfrm rot="10800000">
              <a:off x="6785972" y="1344935"/>
              <a:ext cx="713367" cy="613964"/>
              <a:chOff x="2178956" y="2614533"/>
              <a:chExt cx="1487553" cy="1280271"/>
            </a:xfrm>
          </p:grpSpPr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3" name="그룹 182"/>
            <p:cNvGrpSpPr>
              <a:grpSpLocks noChangeAspect="1"/>
            </p:cNvGrpSpPr>
            <p:nvPr/>
          </p:nvGrpSpPr>
          <p:grpSpPr>
            <a:xfrm rot="10800000">
              <a:off x="6785972" y="2578278"/>
              <a:ext cx="713367" cy="613964"/>
              <a:chOff x="2178956" y="2614533"/>
              <a:chExt cx="1487553" cy="1280271"/>
            </a:xfrm>
          </p:grpSpPr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8" name="그룹 187"/>
            <p:cNvGrpSpPr>
              <a:grpSpLocks noChangeAspect="1"/>
            </p:cNvGrpSpPr>
            <p:nvPr/>
          </p:nvGrpSpPr>
          <p:grpSpPr>
            <a:xfrm rot="10800000">
              <a:off x="6785972" y="3805817"/>
              <a:ext cx="713367" cy="613964"/>
              <a:chOff x="2178956" y="2614533"/>
              <a:chExt cx="1487553" cy="1280271"/>
            </a:xfrm>
          </p:grpSpPr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3" name="그룹 192"/>
            <p:cNvGrpSpPr>
              <a:grpSpLocks noChangeAspect="1"/>
            </p:cNvGrpSpPr>
            <p:nvPr/>
          </p:nvGrpSpPr>
          <p:grpSpPr>
            <a:xfrm rot="10800000">
              <a:off x="6785973" y="3189146"/>
              <a:ext cx="713367" cy="613964"/>
              <a:chOff x="2178956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8" name="그룹 197"/>
            <p:cNvGrpSpPr>
              <a:grpSpLocks noChangeAspect="1"/>
            </p:cNvGrpSpPr>
            <p:nvPr/>
          </p:nvGrpSpPr>
          <p:grpSpPr>
            <a:xfrm rot="10800000">
              <a:off x="6785973" y="4422489"/>
              <a:ext cx="713367" cy="613964"/>
              <a:chOff x="2178956" y="2614533"/>
              <a:chExt cx="1487553" cy="1280271"/>
            </a:xfrm>
          </p:grpSpPr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3" name="그룹 202"/>
            <p:cNvGrpSpPr>
              <a:grpSpLocks noChangeAspect="1"/>
            </p:cNvGrpSpPr>
            <p:nvPr/>
          </p:nvGrpSpPr>
          <p:grpSpPr>
            <a:xfrm rot="10800000">
              <a:off x="6785974" y="5034905"/>
              <a:ext cx="713367" cy="613964"/>
              <a:chOff x="2178956" y="2614533"/>
              <a:chExt cx="1487553" cy="1280271"/>
            </a:xfrm>
          </p:grpSpPr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8" name="그룹 207"/>
            <p:cNvGrpSpPr>
              <a:grpSpLocks noChangeAspect="1"/>
            </p:cNvGrpSpPr>
            <p:nvPr/>
          </p:nvGrpSpPr>
          <p:grpSpPr>
            <a:xfrm rot="10800000">
              <a:off x="3981240" y="2260076"/>
              <a:ext cx="713367" cy="613964"/>
              <a:chOff x="2178956" y="2614533"/>
              <a:chExt cx="1487553" cy="1280271"/>
            </a:xfrm>
          </p:grpSpPr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8" name="그룹 217"/>
            <p:cNvGrpSpPr>
              <a:grpSpLocks noChangeAspect="1"/>
            </p:cNvGrpSpPr>
            <p:nvPr/>
          </p:nvGrpSpPr>
          <p:grpSpPr>
            <a:xfrm rot="10800000">
              <a:off x="3981241" y="2876748"/>
              <a:ext cx="713367" cy="613964"/>
              <a:chOff x="2178956" y="2614533"/>
              <a:chExt cx="1487553" cy="1280271"/>
            </a:xfrm>
          </p:grpSpPr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3" name="그룹 222"/>
            <p:cNvGrpSpPr>
              <a:grpSpLocks noChangeAspect="1"/>
            </p:cNvGrpSpPr>
            <p:nvPr/>
          </p:nvGrpSpPr>
          <p:grpSpPr>
            <a:xfrm rot="10800000">
              <a:off x="3981241" y="4104287"/>
              <a:ext cx="713367" cy="613964"/>
              <a:chOff x="2178956" y="2614533"/>
              <a:chExt cx="1487553" cy="1280271"/>
            </a:xfrm>
          </p:grpSpPr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8" name="그룹 227"/>
            <p:cNvGrpSpPr>
              <a:grpSpLocks noChangeAspect="1"/>
            </p:cNvGrpSpPr>
            <p:nvPr/>
          </p:nvGrpSpPr>
          <p:grpSpPr>
            <a:xfrm rot="10800000">
              <a:off x="3981242" y="3487616"/>
              <a:ext cx="713367" cy="613964"/>
              <a:chOff x="2178956" y="2614533"/>
              <a:chExt cx="1487553" cy="1280271"/>
            </a:xfrm>
          </p:grpSpPr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8" name="그룹 237"/>
            <p:cNvGrpSpPr>
              <a:grpSpLocks noChangeAspect="1"/>
            </p:cNvGrpSpPr>
            <p:nvPr/>
          </p:nvGrpSpPr>
          <p:grpSpPr>
            <a:xfrm rot="10800000">
              <a:off x="7330687" y="2261066"/>
              <a:ext cx="713367" cy="613964"/>
              <a:chOff x="2178956" y="2614533"/>
              <a:chExt cx="1487553" cy="1280271"/>
            </a:xfrm>
          </p:grpSpPr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8" name="그룹 247"/>
            <p:cNvGrpSpPr>
              <a:grpSpLocks noChangeAspect="1"/>
            </p:cNvGrpSpPr>
            <p:nvPr/>
          </p:nvGrpSpPr>
          <p:grpSpPr>
            <a:xfrm rot="10800000">
              <a:off x="7330688" y="2877738"/>
              <a:ext cx="713367" cy="613964"/>
              <a:chOff x="2178956" y="2614533"/>
              <a:chExt cx="1487553" cy="1280271"/>
            </a:xfrm>
          </p:grpSpPr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3" name="그룹 252"/>
            <p:cNvGrpSpPr>
              <a:grpSpLocks noChangeAspect="1"/>
            </p:cNvGrpSpPr>
            <p:nvPr/>
          </p:nvGrpSpPr>
          <p:grpSpPr>
            <a:xfrm rot="10800000">
              <a:off x="7330688" y="4105277"/>
              <a:ext cx="713367" cy="613964"/>
              <a:chOff x="2178956" y="2614533"/>
              <a:chExt cx="1487553" cy="1280271"/>
            </a:xfrm>
          </p:grpSpPr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8" name="그룹 257"/>
            <p:cNvGrpSpPr>
              <a:grpSpLocks noChangeAspect="1"/>
            </p:cNvGrpSpPr>
            <p:nvPr/>
          </p:nvGrpSpPr>
          <p:grpSpPr>
            <a:xfrm rot="10800000">
              <a:off x="7330689" y="3488606"/>
              <a:ext cx="713367" cy="613964"/>
              <a:chOff x="2178956" y="2614533"/>
              <a:chExt cx="1487553" cy="1280271"/>
            </a:xfrm>
          </p:grpSpPr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3" name="그룹 272"/>
            <p:cNvGrpSpPr>
              <a:grpSpLocks noChangeAspect="1"/>
            </p:cNvGrpSpPr>
            <p:nvPr/>
          </p:nvGrpSpPr>
          <p:grpSpPr>
            <a:xfrm rot="10800000">
              <a:off x="3430479" y="1953097"/>
              <a:ext cx="713367" cy="613964"/>
              <a:chOff x="2178956" y="2614533"/>
              <a:chExt cx="1487553" cy="1280271"/>
            </a:xfrm>
          </p:grpSpPr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8" name="그룹 277"/>
            <p:cNvGrpSpPr>
              <a:grpSpLocks noChangeAspect="1"/>
            </p:cNvGrpSpPr>
            <p:nvPr/>
          </p:nvGrpSpPr>
          <p:grpSpPr>
            <a:xfrm rot="10800000">
              <a:off x="3430479" y="3186440"/>
              <a:ext cx="713367" cy="613964"/>
              <a:chOff x="2178956" y="2614533"/>
              <a:chExt cx="1487553" cy="1280271"/>
            </a:xfrm>
          </p:grpSpPr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3" name="그룹 282"/>
            <p:cNvGrpSpPr>
              <a:grpSpLocks noChangeAspect="1"/>
            </p:cNvGrpSpPr>
            <p:nvPr/>
          </p:nvGrpSpPr>
          <p:grpSpPr>
            <a:xfrm rot="10800000">
              <a:off x="3430479" y="4413979"/>
              <a:ext cx="713367" cy="613964"/>
              <a:chOff x="2178956" y="2614533"/>
              <a:chExt cx="1487553" cy="1280271"/>
            </a:xfrm>
          </p:grpSpPr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98" name="그룹 297"/>
            <p:cNvGrpSpPr>
              <a:grpSpLocks noChangeAspect="1"/>
            </p:cNvGrpSpPr>
            <p:nvPr/>
          </p:nvGrpSpPr>
          <p:grpSpPr>
            <a:xfrm rot="10800000">
              <a:off x="7887306" y="1953483"/>
              <a:ext cx="713367" cy="613964"/>
              <a:chOff x="2178956" y="2614533"/>
              <a:chExt cx="1487553" cy="1280271"/>
            </a:xfrm>
          </p:grpSpPr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3" name="그룹 302"/>
            <p:cNvGrpSpPr>
              <a:grpSpLocks noChangeAspect="1"/>
            </p:cNvGrpSpPr>
            <p:nvPr/>
          </p:nvGrpSpPr>
          <p:grpSpPr>
            <a:xfrm rot="10800000">
              <a:off x="7887306" y="3186826"/>
              <a:ext cx="713367" cy="613964"/>
              <a:chOff x="2178956" y="2614533"/>
              <a:chExt cx="1487553" cy="1280271"/>
            </a:xfrm>
          </p:grpSpPr>
          <p:sp>
            <p:nvSpPr>
              <p:cNvPr id="304" name="육각형 30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08" name="그룹 307"/>
            <p:cNvGrpSpPr>
              <a:grpSpLocks noChangeAspect="1"/>
            </p:cNvGrpSpPr>
            <p:nvPr/>
          </p:nvGrpSpPr>
          <p:grpSpPr>
            <a:xfrm rot="10800000">
              <a:off x="7887306" y="4414365"/>
              <a:ext cx="713367" cy="613964"/>
              <a:chOff x="2178956" y="2614533"/>
              <a:chExt cx="1487553" cy="1280271"/>
            </a:xfrm>
          </p:grpSpPr>
          <p:sp>
            <p:nvSpPr>
              <p:cNvPr id="309" name="육각형 3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8" name="그룹 317"/>
            <p:cNvGrpSpPr>
              <a:grpSpLocks noChangeAspect="1"/>
            </p:cNvGrpSpPr>
            <p:nvPr/>
          </p:nvGrpSpPr>
          <p:grpSpPr>
            <a:xfrm>
              <a:off x="3965996" y="4719242"/>
              <a:ext cx="749411" cy="615600"/>
              <a:chOff x="7547812" y="2614534"/>
              <a:chExt cx="1487553" cy="1280271"/>
            </a:xfrm>
          </p:grpSpPr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직사각형 31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직사각형 32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3" name="그룹 322"/>
            <p:cNvGrpSpPr>
              <a:grpSpLocks noChangeAspect="1"/>
            </p:cNvGrpSpPr>
            <p:nvPr/>
          </p:nvGrpSpPr>
          <p:grpSpPr>
            <a:xfrm>
              <a:off x="3428825" y="2568948"/>
              <a:ext cx="719435" cy="615600"/>
              <a:chOff x="5659063" y="2614533"/>
              <a:chExt cx="1496220" cy="1280272"/>
            </a:xfrm>
          </p:grpSpPr>
          <p:grpSp>
            <p:nvGrpSpPr>
              <p:cNvPr id="324" name="그룹 32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29" name="육각형 32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직사각형 32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직사각형 33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2" name="직사각형 33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3" name="그룹 332"/>
            <p:cNvGrpSpPr>
              <a:grpSpLocks noChangeAspect="1"/>
            </p:cNvGrpSpPr>
            <p:nvPr/>
          </p:nvGrpSpPr>
          <p:grpSpPr>
            <a:xfrm>
              <a:off x="3434335" y="3795347"/>
              <a:ext cx="715269" cy="615600"/>
              <a:chOff x="3970912" y="2614533"/>
              <a:chExt cx="1487553" cy="1280271"/>
            </a:xfrm>
          </p:grpSpPr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직사각형 33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3" name="그룹 342"/>
            <p:cNvGrpSpPr>
              <a:grpSpLocks noChangeAspect="1"/>
            </p:cNvGrpSpPr>
            <p:nvPr/>
          </p:nvGrpSpPr>
          <p:grpSpPr>
            <a:xfrm>
              <a:off x="3965967" y="1630455"/>
              <a:ext cx="735114" cy="615600"/>
              <a:chOff x="7547812" y="2614534"/>
              <a:chExt cx="1487553" cy="1280271"/>
            </a:xfrm>
          </p:grpSpPr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직사각형 34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8" name="그룹 347"/>
            <p:cNvGrpSpPr>
              <a:grpSpLocks noChangeAspect="1"/>
            </p:cNvGrpSpPr>
            <p:nvPr/>
          </p:nvGrpSpPr>
          <p:grpSpPr>
            <a:xfrm>
              <a:off x="7318354" y="1630455"/>
              <a:ext cx="735114" cy="615600"/>
              <a:chOff x="7547812" y="2614534"/>
              <a:chExt cx="1487553" cy="1280271"/>
            </a:xfrm>
          </p:grpSpPr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직사각형 34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3" name="그룹 352"/>
            <p:cNvGrpSpPr>
              <a:grpSpLocks noChangeAspect="1"/>
            </p:cNvGrpSpPr>
            <p:nvPr/>
          </p:nvGrpSpPr>
          <p:grpSpPr>
            <a:xfrm>
              <a:off x="7325172" y="4719242"/>
              <a:ext cx="735114" cy="615600"/>
              <a:chOff x="7547812" y="2614534"/>
              <a:chExt cx="1487553" cy="1280271"/>
            </a:xfrm>
          </p:grpSpPr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직사각형 35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직사각형 35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직사각형 35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8" name="그룹 357"/>
            <p:cNvGrpSpPr>
              <a:grpSpLocks noChangeAspect="1"/>
            </p:cNvGrpSpPr>
            <p:nvPr/>
          </p:nvGrpSpPr>
          <p:grpSpPr>
            <a:xfrm>
              <a:off x="5085288" y="1030592"/>
              <a:ext cx="741115" cy="615600"/>
              <a:chOff x="3970912" y="2614533"/>
              <a:chExt cx="1487553" cy="1280271"/>
            </a:xfrm>
          </p:grpSpPr>
          <p:sp>
            <p:nvSpPr>
              <p:cNvPr id="359" name="육각형 35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직사각형 35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직사각형 36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직사각형 36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3" name="그룹 362"/>
            <p:cNvGrpSpPr>
              <a:grpSpLocks noChangeAspect="1"/>
            </p:cNvGrpSpPr>
            <p:nvPr/>
          </p:nvGrpSpPr>
          <p:grpSpPr>
            <a:xfrm>
              <a:off x="7878399" y="2557197"/>
              <a:ext cx="715269" cy="615600"/>
              <a:chOff x="3970912" y="2614533"/>
              <a:chExt cx="1487553" cy="1280271"/>
            </a:xfrm>
          </p:grpSpPr>
          <p:sp>
            <p:nvSpPr>
              <p:cNvPr id="364" name="육각형 36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직사각형 36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8" name="그룹 367"/>
            <p:cNvGrpSpPr>
              <a:grpSpLocks noChangeAspect="1"/>
            </p:cNvGrpSpPr>
            <p:nvPr/>
          </p:nvGrpSpPr>
          <p:grpSpPr>
            <a:xfrm>
              <a:off x="6196594" y="5340570"/>
              <a:ext cx="762360" cy="615600"/>
              <a:chOff x="3970912" y="2614533"/>
              <a:chExt cx="1487553" cy="1280271"/>
            </a:xfrm>
          </p:grpSpPr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직사각형 36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직사각형 37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직사각형 37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3" name="그룹 372"/>
            <p:cNvGrpSpPr>
              <a:grpSpLocks noChangeAspect="1"/>
            </p:cNvGrpSpPr>
            <p:nvPr/>
          </p:nvGrpSpPr>
          <p:grpSpPr>
            <a:xfrm>
              <a:off x="6208734" y="1025059"/>
              <a:ext cx="743400" cy="615600"/>
              <a:chOff x="5659063" y="2614533"/>
              <a:chExt cx="1496220" cy="1280272"/>
            </a:xfrm>
          </p:grpSpPr>
          <p:grpSp>
            <p:nvGrpSpPr>
              <p:cNvPr id="374" name="그룹 37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79" name="육각형 37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0" name="직사각형 37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1" name="직사각형 38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2" name="직사각형 38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3" name="그룹 382"/>
            <p:cNvGrpSpPr>
              <a:grpSpLocks noChangeAspect="1"/>
            </p:cNvGrpSpPr>
            <p:nvPr/>
          </p:nvGrpSpPr>
          <p:grpSpPr>
            <a:xfrm>
              <a:off x="5057323" y="5341963"/>
              <a:ext cx="773613" cy="615600"/>
              <a:chOff x="5659063" y="2614533"/>
              <a:chExt cx="1496220" cy="1280272"/>
            </a:xfrm>
          </p:grpSpPr>
          <p:grpSp>
            <p:nvGrpSpPr>
              <p:cNvPr id="384" name="그룹 38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89" name="육각형 38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0" name="직사각형 38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1" name="직사각형 39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2" name="직사각형 39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3" name="그룹 392"/>
            <p:cNvGrpSpPr>
              <a:grpSpLocks noChangeAspect="1"/>
            </p:cNvGrpSpPr>
            <p:nvPr/>
          </p:nvGrpSpPr>
          <p:grpSpPr>
            <a:xfrm>
              <a:off x="7876315" y="3796012"/>
              <a:ext cx="719435" cy="615600"/>
              <a:chOff x="5659063" y="2614533"/>
              <a:chExt cx="1496220" cy="1280272"/>
            </a:xfrm>
          </p:grpSpPr>
          <p:grpSp>
            <p:nvGrpSpPr>
              <p:cNvPr id="394" name="그룹 39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99" name="육각형 39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0" name="직사각형 39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직사각형 40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직사각형 40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직사각형 39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직사각형 39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직사각형 39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77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404426" y="715082"/>
            <a:ext cx="5196247" cy="5558681"/>
            <a:chOff x="3404426" y="715082"/>
            <a:chExt cx="5196247" cy="5558681"/>
          </a:xfrm>
        </p:grpSpPr>
        <p:grpSp>
          <p:nvGrpSpPr>
            <p:cNvPr id="4" name="그룹 3"/>
            <p:cNvGrpSpPr>
              <a:grpSpLocks noChangeAspect="1"/>
            </p:cNvGrpSpPr>
            <p:nvPr/>
          </p:nvGrpSpPr>
          <p:grpSpPr>
            <a:xfrm rot="10800000">
              <a:off x="5658578" y="1339518"/>
              <a:ext cx="713367" cy="613964"/>
              <a:chOff x="2178956" y="2614533"/>
              <a:chExt cx="1487553" cy="1280271"/>
            </a:xfrm>
          </p:grpSpPr>
          <p:sp>
            <p:nvSpPr>
              <p:cNvPr id="5" name="육각형 4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 rot="10800000">
              <a:off x="5658579" y="1956190"/>
              <a:ext cx="713367" cy="613964"/>
              <a:chOff x="2178956" y="2614533"/>
              <a:chExt cx="1487553" cy="1280271"/>
            </a:xfrm>
          </p:grpSpPr>
          <p:sp>
            <p:nvSpPr>
              <p:cNvPr id="20" name="육각형 1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" name="그룹 25"/>
            <p:cNvGrpSpPr>
              <a:grpSpLocks noChangeAspect="1"/>
            </p:cNvGrpSpPr>
            <p:nvPr/>
          </p:nvGrpSpPr>
          <p:grpSpPr>
            <a:xfrm rot="10800000">
              <a:off x="5658579" y="3183729"/>
              <a:ext cx="713367" cy="613964"/>
              <a:chOff x="2178956" y="2614533"/>
              <a:chExt cx="1487553" cy="1280271"/>
            </a:xfrm>
          </p:grpSpPr>
          <p:sp>
            <p:nvSpPr>
              <p:cNvPr id="37" name="육각형 36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그룹 26"/>
            <p:cNvGrpSpPr>
              <a:grpSpLocks noChangeAspect="1"/>
            </p:cNvGrpSpPr>
            <p:nvPr/>
          </p:nvGrpSpPr>
          <p:grpSpPr>
            <a:xfrm rot="10800000">
              <a:off x="5658580" y="2567058"/>
              <a:ext cx="713367" cy="613964"/>
              <a:chOff x="2178956" y="2614533"/>
              <a:chExt cx="1487553" cy="1280271"/>
            </a:xfrm>
          </p:grpSpPr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그룹 27"/>
            <p:cNvGrpSpPr>
              <a:grpSpLocks noChangeAspect="1"/>
            </p:cNvGrpSpPr>
            <p:nvPr/>
          </p:nvGrpSpPr>
          <p:grpSpPr>
            <a:xfrm rot="10800000">
              <a:off x="5658580" y="3800401"/>
              <a:ext cx="713367" cy="613964"/>
              <a:chOff x="2178956" y="2614533"/>
              <a:chExt cx="1487553" cy="1280271"/>
            </a:xfrm>
          </p:grpSpPr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 rot="10800000">
              <a:off x="5658580" y="5029488"/>
              <a:ext cx="713367" cy="613964"/>
              <a:chOff x="2178956" y="2614533"/>
              <a:chExt cx="1487553" cy="1280271"/>
            </a:xfrm>
          </p:grpSpPr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 rot="10800000">
              <a:off x="5658581" y="4412817"/>
              <a:ext cx="713367" cy="613964"/>
              <a:chOff x="2178956" y="2614533"/>
              <a:chExt cx="1487553" cy="1280271"/>
            </a:xfrm>
          </p:grpSpPr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8" name="그룹 57"/>
            <p:cNvGrpSpPr>
              <a:grpSpLocks noChangeAspect="1"/>
            </p:cNvGrpSpPr>
            <p:nvPr/>
          </p:nvGrpSpPr>
          <p:grpSpPr>
            <a:xfrm rot="10800000">
              <a:off x="5095290" y="1649208"/>
              <a:ext cx="713367" cy="613964"/>
              <a:chOff x="2178956" y="2614533"/>
              <a:chExt cx="1487553" cy="1280271"/>
            </a:xfrm>
          </p:grpSpPr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8" name="그룹 67"/>
            <p:cNvGrpSpPr>
              <a:grpSpLocks noChangeAspect="1"/>
            </p:cNvGrpSpPr>
            <p:nvPr/>
          </p:nvGrpSpPr>
          <p:grpSpPr>
            <a:xfrm rot="10800000">
              <a:off x="5095291" y="2265880"/>
              <a:ext cx="713367" cy="613964"/>
              <a:chOff x="2178956" y="2614533"/>
              <a:chExt cx="1487553" cy="1280271"/>
            </a:xfrm>
          </p:grpSpPr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3" name="그룹 72"/>
            <p:cNvGrpSpPr>
              <a:grpSpLocks noChangeAspect="1"/>
            </p:cNvGrpSpPr>
            <p:nvPr/>
          </p:nvGrpSpPr>
          <p:grpSpPr>
            <a:xfrm rot="10800000">
              <a:off x="5095291" y="3493419"/>
              <a:ext cx="713367" cy="613964"/>
              <a:chOff x="2178956" y="2614533"/>
              <a:chExt cx="1487553" cy="1280271"/>
            </a:xfrm>
          </p:grpSpPr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8" name="그룹 77"/>
            <p:cNvGrpSpPr>
              <a:grpSpLocks noChangeAspect="1"/>
            </p:cNvGrpSpPr>
            <p:nvPr/>
          </p:nvGrpSpPr>
          <p:grpSpPr>
            <a:xfrm rot="10800000">
              <a:off x="5095292" y="2876748"/>
              <a:ext cx="713367" cy="613964"/>
              <a:chOff x="2178956" y="2614533"/>
              <a:chExt cx="1487553" cy="1280271"/>
            </a:xfrm>
          </p:grpSpPr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/>
            <p:cNvGrpSpPr>
              <a:grpSpLocks noChangeAspect="1"/>
            </p:cNvGrpSpPr>
            <p:nvPr/>
          </p:nvGrpSpPr>
          <p:grpSpPr>
            <a:xfrm rot="10800000">
              <a:off x="5095292" y="4110091"/>
              <a:ext cx="713367" cy="613964"/>
              <a:chOff x="2178956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 rot="10800000">
              <a:off x="5095293" y="4722507"/>
              <a:ext cx="713367" cy="613964"/>
              <a:chOff x="2178956" y="2614533"/>
              <a:chExt cx="1487553" cy="1280271"/>
            </a:xfrm>
          </p:grpSpPr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8" name="그룹 97"/>
            <p:cNvGrpSpPr>
              <a:grpSpLocks noChangeAspect="1"/>
            </p:cNvGrpSpPr>
            <p:nvPr/>
          </p:nvGrpSpPr>
          <p:grpSpPr>
            <a:xfrm rot="10800000">
              <a:off x="6222274" y="1651916"/>
              <a:ext cx="713367" cy="613964"/>
              <a:chOff x="2178956" y="2614533"/>
              <a:chExt cx="1487553" cy="1280271"/>
            </a:xfrm>
          </p:grpSpPr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8" name="그룹 107"/>
            <p:cNvGrpSpPr>
              <a:grpSpLocks noChangeAspect="1"/>
            </p:cNvGrpSpPr>
            <p:nvPr/>
          </p:nvGrpSpPr>
          <p:grpSpPr>
            <a:xfrm rot="10800000">
              <a:off x="6222275" y="2268588"/>
              <a:ext cx="713367" cy="613964"/>
              <a:chOff x="2178956" y="2614533"/>
              <a:chExt cx="1487553" cy="1280271"/>
            </a:xfrm>
          </p:grpSpPr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 rot="10800000">
              <a:off x="6222275" y="3496127"/>
              <a:ext cx="713367" cy="613964"/>
              <a:chOff x="2178956" y="2614533"/>
              <a:chExt cx="1487553" cy="1280271"/>
            </a:xfrm>
          </p:grpSpPr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8" name="그룹 117"/>
            <p:cNvGrpSpPr>
              <a:grpSpLocks noChangeAspect="1"/>
            </p:cNvGrpSpPr>
            <p:nvPr/>
          </p:nvGrpSpPr>
          <p:grpSpPr>
            <a:xfrm rot="10800000">
              <a:off x="6222276" y="2879456"/>
              <a:ext cx="713367" cy="613964"/>
              <a:chOff x="2178956" y="2614533"/>
              <a:chExt cx="1487553" cy="1280271"/>
            </a:xfrm>
          </p:grpSpPr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 rot="10800000">
              <a:off x="6222276" y="4112799"/>
              <a:ext cx="713367" cy="613964"/>
              <a:chOff x="2178956" y="2614533"/>
              <a:chExt cx="1487553" cy="1280271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3" name="그룹 132"/>
            <p:cNvGrpSpPr>
              <a:grpSpLocks noChangeAspect="1"/>
            </p:cNvGrpSpPr>
            <p:nvPr/>
          </p:nvGrpSpPr>
          <p:grpSpPr>
            <a:xfrm rot="10800000">
              <a:off x="6222277" y="4725215"/>
              <a:ext cx="713367" cy="613964"/>
              <a:chOff x="2178956" y="2614533"/>
              <a:chExt cx="1487553" cy="1280271"/>
            </a:xfrm>
          </p:grpSpPr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 rot="10800000">
              <a:off x="4531598" y="2556846"/>
              <a:ext cx="713367" cy="613964"/>
              <a:chOff x="2178956" y="2614533"/>
              <a:chExt cx="1487553" cy="1280271"/>
            </a:xfrm>
          </p:grpSpPr>
          <p:sp>
            <p:nvSpPr>
              <p:cNvPr id="149" name="육각형 1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3" name="그룹 152"/>
            <p:cNvGrpSpPr>
              <a:grpSpLocks noChangeAspect="1"/>
            </p:cNvGrpSpPr>
            <p:nvPr/>
          </p:nvGrpSpPr>
          <p:grpSpPr>
            <a:xfrm rot="10800000">
              <a:off x="4531598" y="3784385"/>
              <a:ext cx="713367" cy="613964"/>
              <a:chOff x="2178956" y="2614533"/>
              <a:chExt cx="1487553" cy="1280271"/>
            </a:xfrm>
          </p:grpSpPr>
          <p:sp>
            <p:nvSpPr>
              <p:cNvPr id="154" name="육각형 1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58" name="그룹 157"/>
            <p:cNvGrpSpPr>
              <a:grpSpLocks noChangeAspect="1"/>
            </p:cNvGrpSpPr>
            <p:nvPr/>
          </p:nvGrpSpPr>
          <p:grpSpPr>
            <a:xfrm rot="10800000">
              <a:off x="4531599" y="3167714"/>
              <a:ext cx="713367" cy="613964"/>
              <a:chOff x="2178956" y="2614533"/>
              <a:chExt cx="1487553" cy="1280271"/>
            </a:xfrm>
          </p:grpSpPr>
          <p:sp>
            <p:nvSpPr>
              <p:cNvPr id="159" name="육각형 1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3" name="그룹 172"/>
            <p:cNvGrpSpPr>
              <a:grpSpLocks noChangeAspect="1"/>
            </p:cNvGrpSpPr>
            <p:nvPr/>
          </p:nvGrpSpPr>
          <p:grpSpPr>
            <a:xfrm rot="10800000">
              <a:off x="6785971" y="1961606"/>
              <a:ext cx="713367" cy="613964"/>
              <a:chOff x="2178956" y="2614533"/>
              <a:chExt cx="1487553" cy="1280271"/>
            </a:xfrm>
          </p:grpSpPr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3" name="그룹 182"/>
            <p:cNvGrpSpPr>
              <a:grpSpLocks noChangeAspect="1"/>
            </p:cNvGrpSpPr>
            <p:nvPr/>
          </p:nvGrpSpPr>
          <p:grpSpPr>
            <a:xfrm rot="10800000">
              <a:off x="6785972" y="2578278"/>
              <a:ext cx="713367" cy="613964"/>
              <a:chOff x="2178956" y="2614533"/>
              <a:chExt cx="1487553" cy="1280271"/>
            </a:xfrm>
          </p:grpSpPr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8" name="그룹 187"/>
            <p:cNvGrpSpPr>
              <a:grpSpLocks noChangeAspect="1"/>
            </p:cNvGrpSpPr>
            <p:nvPr/>
          </p:nvGrpSpPr>
          <p:grpSpPr>
            <a:xfrm rot="10800000">
              <a:off x="6785972" y="3805817"/>
              <a:ext cx="713367" cy="613964"/>
              <a:chOff x="2178956" y="2614533"/>
              <a:chExt cx="1487553" cy="1280271"/>
            </a:xfrm>
          </p:grpSpPr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3" name="그룹 192"/>
            <p:cNvGrpSpPr>
              <a:grpSpLocks noChangeAspect="1"/>
            </p:cNvGrpSpPr>
            <p:nvPr/>
          </p:nvGrpSpPr>
          <p:grpSpPr>
            <a:xfrm rot="10800000">
              <a:off x="6785973" y="3189146"/>
              <a:ext cx="713367" cy="613964"/>
              <a:chOff x="2178956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8" name="그룹 217"/>
            <p:cNvGrpSpPr>
              <a:grpSpLocks noChangeAspect="1"/>
            </p:cNvGrpSpPr>
            <p:nvPr/>
          </p:nvGrpSpPr>
          <p:grpSpPr>
            <a:xfrm rot="10800000">
              <a:off x="3981241" y="2876748"/>
              <a:ext cx="713367" cy="613964"/>
              <a:chOff x="2178956" y="2614533"/>
              <a:chExt cx="1487553" cy="1280271"/>
            </a:xfrm>
          </p:grpSpPr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8" name="그룹 247"/>
            <p:cNvGrpSpPr>
              <a:grpSpLocks noChangeAspect="1"/>
            </p:cNvGrpSpPr>
            <p:nvPr/>
          </p:nvGrpSpPr>
          <p:grpSpPr>
            <a:xfrm rot="10800000">
              <a:off x="7330688" y="2877738"/>
              <a:ext cx="713367" cy="613964"/>
              <a:chOff x="2178956" y="2614533"/>
              <a:chExt cx="1487553" cy="1280271"/>
            </a:xfrm>
          </p:grpSpPr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3" name="그룹 252"/>
            <p:cNvGrpSpPr>
              <a:grpSpLocks noChangeAspect="1"/>
            </p:cNvGrpSpPr>
            <p:nvPr/>
          </p:nvGrpSpPr>
          <p:grpSpPr>
            <a:xfrm rot="10800000">
              <a:off x="7330688" y="4105277"/>
              <a:ext cx="713367" cy="613964"/>
              <a:chOff x="2178956" y="2614533"/>
              <a:chExt cx="1487553" cy="1280271"/>
            </a:xfrm>
          </p:grpSpPr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58" name="그룹 257"/>
            <p:cNvGrpSpPr>
              <a:grpSpLocks noChangeAspect="1"/>
            </p:cNvGrpSpPr>
            <p:nvPr/>
          </p:nvGrpSpPr>
          <p:grpSpPr>
            <a:xfrm rot="10800000">
              <a:off x="7330689" y="3488606"/>
              <a:ext cx="713367" cy="613964"/>
              <a:chOff x="2178956" y="2614533"/>
              <a:chExt cx="1487553" cy="1280271"/>
            </a:xfrm>
          </p:grpSpPr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18" name="그룹 317"/>
            <p:cNvGrpSpPr>
              <a:grpSpLocks noChangeAspect="1"/>
            </p:cNvGrpSpPr>
            <p:nvPr/>
          </p:nvGrpSpPr>
          <p:grpSpPr>
            <a:xfrm>
              <a:off x="3965996" y="4719242"/>
              <a:ext cx="749411" cy="615600"/>
              <a:chOff x="7547812" y="2614534"/>
              <a:chExt cx="1487553" cy="1280271"/>
            </a:xfrm>
          </p:grpSpPr>
          <p:sp>
            <p:nvSpPr>
              <p:cNvPr id="319" name="육각형 31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직사각형 31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직사각형 32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3" name="그룹 322"/>
            <p:cNvGrpSpPr>
              <a:grpSpLocks noChangeAspect="1"/>
            </p:cNvGrpSpPr>
            <p:nvPr/>
          </p:nvGrpSpPr>
          <p:grpSpPr>
            <a:xfrm>
              <a:off x="3428825" y="2568948"/>
              <a:ext cx="719435" cy="615600"/>
              <a:chOff x="5659063" y="2614533"/>
              <a:chExt cx="1496220" cy="1280272"/>
            </a:xfrm>
          </p:grpSpPr>
          <p:grpSp>
            <p:nvGrpSpPr>
              <p:cNvPr id="324" name="그룹 32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29" name="육각형 32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직사각형 32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직사각형 33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2" name="직사각형 33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3" name="그룹 332"/>
            <p:cNvGrpSpPr>
              <a:grpSpLocks noChangeAspect="1"/>
            </p:cNvGrpSpPr>
            <p:nvPr/>
          </p:nvGrpSpPr>
          <p:grpSpPr>
            <a:xfrm>
              <a:off x="3443642" y="4402314"/>
              <a:ext cx="715269" cy="615600"/>
              <a:chOff x="3970912" y="2614533"/>
              <a:chExt cx="1487553" cy="1280271"/>
            </a:xfrm>
          </p:grpSpPr>
          <p:sp>
            <p:nvSpPr>
              <p:cNvPr id="334" name="육각형 33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직사각형 33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3" name="그룹 342"/>
            <p:cNvGrpSpPr>
              <a:grpSpLocks noChangeAspect="1"/>
            </p:cNvGrpSpPr>
            <p:nvPr/>
          </p:nvGrpSpPr>
          <p:grpSpPr>
            <a:xfrm>
              <a:off x="3965967" y="1630455"/>
              <a:ext cx="735114" cy="615600"/>
              <a:chOff x="7547812" y="2614534"/>
              <a:chExt cx="1487553" cy="1280271"/>
            </a:xfrm>
          </p:grpSpPr>
          <p:sp>
            <p:nvSpPr>
              <p:cNvPr id="344" name="육각형 34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직사각형 34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8" name="그룹 347"/>
            <p:cNvGrpSpPr>
              <a:grpSpLocks noChangeAspect="1"/>
            </p:cNvGrpSpPr>
            <p:nvPr/>
          </p:nvGrpSpPr>
          <p:grpSpPr>
            <a:xfrm>
              <a:off x="7318354" y="1630455"/>
              <a:ext cx="735114" cy="615600"/>
              <a:chOff x="7547812" y="2614534"/>
              <a:chExt cx="1487553" cy="1280271"/>
            </a:xfrm>
          </p:grpSpPr>
          <p:sp>
            <p:nvSpPr>
              <p:cNvPr id="349" name="육각형 34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직사각형 34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3" name="그룹 352"/>
            <p:cNvGrpSpPr>
              <a:grpSpLocks noChangeAspect="1"/>
            </p:cNvGrpSpPr>
            <p:nvPr/>
          </p:nvGrpSpPr>
          <p:grpSpPr>
            <a:xfrm>
              <a:off x="7325172" y="4719242"/>
              <a:ext cx="735114" cy="615600"/>
              <a:chOff x="7547812" y="2614534"/>
              <a:chExt cx="1487553" cy="1280271"/>
            </a:xfrm>
          </p:grpSpPr>
          <p:sp>
            <p:nvSpPr>
              <p:cNvPr id="354" name="육각형 35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직사각형 35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직사각형 35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직사각형 35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8" name="그룹 357"/>
            <p:cNvGrpSpPr>
              <a:grpSpLocks noChangeAspect="1"/>
            </p:cNvGrpSpPr>
            <p:nvPr/>
          </p:nvGrpSpPr>
          <p:grpSpPr>
            <a:xfrm>
              <a:off x="5085288" y="1030592"/>
              <a:ext cx="741115" cy="615600"/>
              <a:chOff x="3970912" y="2614533"/>
              <a:chExt cx="1487553" cy="1280271"/>
            </a:xfrm>
          </p:grpSpPr>
          <p:sp>
            <p:nvSpPr>
              <p:cNvPr id="359" name="육각형 35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직사각형 35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직사각형 36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직사각형 36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8" name="그룹 367"/>
            <p:cNvGrpSpPr>
              <a:grpSpLocks noChangeAspect="1"/>
            </p:cNvGrpSpPr>
            <p:nvPr/>
          </p:nvGrpSpPr>
          <p:grpSpPr>
            <a:xfrm>
              <a:off x="6196594" y="5340570"/>
              <a:ext cx="762360" cy="615600"/>
              <a:chOff x="3970912" y="2614533"/>
              <a:chExt cx="1487553" cy="1280271"/>
            </a:xfrm>
          </p:grpSpPr>
          <p:sp>
            <p:nvSpPr>
              <p:cNvPr id="369" name="육각형 36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직사각형 36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직사각형 37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직사각형 37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3" name="그룹 372"/>
            <p:cNvGrpSpPr>
              <a:grpSpLocks noChangeAspect="1"/>
            </p:cNvGrpSpPr>
            <p:nvPr/>
          </p:nvGrpSpPr>
          <p:grpSpPr>
            <a:xfrm>
              <a:off x="6208734" y="1025059"/>
              <a:ext cx="743400" cy="615600"/>
              <a:chOff x="5659063" y="2614533"/>
              <a:chExt cx="1496220" cy="1280272"/>
            </a:xfrm>
          </p:grpSpPr>
          <p:grpSp>
            <p:nvGrpSpPr>
              <p:cNvPr id="374" name="그룹 37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79" name="육각형 37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0" name="직사각형 37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1" name="직사각형 38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2" name="직사각형 38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3" name="그룹 392"/>
            <p:cNvGrpSpPr>
              <a:grpSpLocks noChangeAspect="1"/>
            </p:cNvGrpSpPr>
            <p:nvPr/>
          </p:nvGrpSpPr>
          <p:grpSpPr>
            <a:xfrm>
              <a:off x="7876315" y="3796012"/>
              <a:ext cx="719435" cy="615600"/>
              <a:chOff x="5659063" y="2614533"/>
              <a:chExt cx="1496220" cy="1280272"/>
            </a:xfrm>
          </p:grpSpPr>
          <p:grpSp>
            <p:nvGrpSpPr>
              <p:cNvPr id="394" name="그룹 393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99" name="육각형 39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0" name="직사각형 39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직사각형 40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직사각형 40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95" name="육각형 39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직사각형 39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직사각형 39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직사각형 39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8" name="그룹 337"/>
            <p:cNvGrpSpPr>
              <a:grpSpLocks noChangeAspect="1"/>
            </p:cNvGrpSpPr>
            <p:nvPr/>
          </p:nvGrpSpPr>
          <p:grpSpPr>
            <a:xfrm>
              <a:off x="3404426" y="1944267"/>
              <a:ext cx="735114" cy="615600"/>
              <a:chOff x="7547812" y="2614534"/>
              <a:chExt cx="1487553" cy="1280271"/>
            </a:xfrm>
          </p:grpSpPr>
          <p:sp>
            <p:nvSpPr>
              <p:cNvPr id="339" name="육각형 33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직사각형 33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직사각형 34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사각형 34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3" name="그룹 402"/>
            <p:cNvGrpSpPr>
              <a:grpSpLocks noChangeAspect="1"/>
            </p:cNvGrpSpPr>
            <p:nvPr/>
          </p:nvGrpSpPr>
          <p:grpSpPr>
            <a:xfrm>
              <a:off x="3959284" y="2251825"/>
              <a:ext cx="735114" cy="615600"/>
              <a:chOff x="7547812" y="2614534"/>
              <a:chExt cx="1487553" cy="1280271"/>
            </a:xfrm>
          </p:grpSpPr>
          <p:sp>
            <p:nvSpPr>
              <p:cNvPr id="404" name="육각형 40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5" name="직사각형 40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직사각형 40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직사각형 40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8" name="그룹 407"/>
            <p:cNvGrpSpPr>
              <a:grpSpLocks noChangeAspect="1"/>
            </p:cNvGrpSpPr>
            <p:nvPr/>
          </p:nvGrpSpPr>
          <p:grpSpPr>
            <a:xfrm>
              <a:off x="3432086" y="3172878"/>
              <a:ext cx="719435" cy="615600"/>
              <a:chOff x="5659063" y="2614533"/>
              <a:chExt cx="1496220" cy="1280272"/>
            </a:xfrm>
          </p:grpSpPr>
          <p:grpSp>
            <p:nvGrpSpPr>
              <p:cNvPr id="409" name="그룹 408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414" name="육각형 413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5" name="직사각형 414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6" name="직사각형 415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7" name="직사각형 416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10" name="육각형 409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1" name="직사각형 410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2" name="직사각형 411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3" name="직사각형 412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8" name="그룹 417"/>
            <p:cNvGrpSpPr>
              <a:grpSpLocks noChangeAspect="1"/>
            </p:cNvGrpSpPr>
            <p:nvPr/>
          </p:nvGrpSpPr>
          <p:grpSpPr>
            <a:xfrm>
              <a:off x="3421393" y="3789866"/>
              <a:ext cx="719435" cy="615600"/>
              <a:chOff x="5659063" y="2614533"/>
              <a:chExt cx="1496220" cy="1280272"/>
            </a:xfrm>
          </p:grpSpPr>
          <p:grpSp>
            <p:nvGrpSpPr>
              <p:cNvPr id="419" name="그룹 418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424" name="육각형 423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5" name="직사각형 424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6" name="직사각형 425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7" name="직사각형 426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20" name="육각형 419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1" name="직사각형 420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2" name="직사각형 421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3" name="직사각형 422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8" name="그룹 427"/>
            <p:cNvGrpSpPr>
              <a:grpSpLocks noChangeAspect="1"/>
            </p:cNvGrpSpPr>
            <p:nvPr/>
          </p:nvGrpSpPr>
          <p:grpSpPr>
            <a:xfrm>
              <a:off x="3984693" y="3473017"/>
              <a:ext cx="715269" cy="615600"/>
              <a:chOff x="3970912" y="2614533"/>
              <a:chExt cx="1487553" cy="1280271"/>
            </a:xfrm>
          </p:grpSpPr>
          <p:sp>
            <p:nvSpPr>
              <p:cNvPr id="429" name="육각형 42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0" name="직사각형 42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1" name="직사각형 43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2" name="직사각형 43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3" name="그룹 432"/>
            <p:cNvGrpSpPr>
              <a:grpSpLocks noChangeAspect="1"/>
            </p:cNvGrpSpPr>
            <p:nvPr/>
          </p:nvGrpSpPr>
          <p:grpSpPr>
            <a:xfrm>
              <a:off x="3978134" y="4097623"/>
              <a:ext cx="735039" cy="615600"/>
              <a:chOff x="3970912" y="2614533"/>
              <a:chExt cx="1487553" cy="1280271"/>
            </a:xfrm>
          </p:grpSpPr>
          <p:sp>
            <p:nvSpPr>
              <p:cNvPr id="434" name="육각형 43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5" name="직사각형 43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6" name="직사각형 43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7" name="직사각형 43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8" name="그룹 437"/>
            <p:cNvGrpSpPr>
              <a:grpSpLocks noChangeAspect="1"/>
            </p:cNvGrpSpPr>
            <p:nvPr/>
          </p:nvGrpSpPr>
          <p:grpSpPr>
            <a:xfrm>
              <a:off x="4537900" y="4406058"/>
              <a:ext cx="727848" cy="615600"/>
              <a:chOff x="7547812" y="2614534"/>
              <a:chExt cx="1487553" cy="1280271"/>
            </a:xfrm>
          </p:grpSpPr>
          <p:sp>
            <p:nvSpPr>
              <p:cNvPr id="439" name="육각형 43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0" name="직사각형 43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1" name="직사각형 44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2" name="직사각형 44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3" name="그룹 442"/>
            <p:cNvGrpSpPr>
              <a:grpSpLocks noChangeAspect="1"/>
            </p:cNvGrpSpPr>
            <p:nvPr/>
          </p:nvGrpSpPr>
          <p:grpSpPr>
            <a:xfrm>
              <a:off x="4537489" y="5030560"/>
              <a:ext cx="727848" cy="615600"/>
              <a:chOff x="7547812" y="2614534"/>
              <a:chExt cx="1487553" cy="1280271"/>
            </a:xfrm>
          </p:grpSpPr>
          <p:sp>
            <p:nvSpPr>
              <p:cNvPr id="444" name="육각형 44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5" name="직사각형 44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6" name="직사각형 44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7" name="직사각형 44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8" name="그룹 447"/>
            <p:cNvGrpSpPr>
              <a:grpSpLocks noChangeAspect="1"/>
            </p:cNvGrpSpPr>
            <p:nvPr/>
          </p:nvGrpSpPr>
          <p:grpSpPr>
            <a:xfrm>
              <a:off x="5093706" y="5351834"/>
              <a:ext cx="742471" cy="615600"/>
              <a:chOff x="3970912" y="2614533"/>
              <a:chExt cx="1487553" cy="1280271"/>
            </a:xfrm>
          </p:grpSpPr>
          <p:sp>
            <p:nvSpPr>
              <p:cNvPr id="449" name="육각형 44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0" name="직사각형 44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1" name="직사각형 45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2" name="직사각형 45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3" name="그룹 452"/>
            <p:cNvGrpSpPr>
              <a:grpSpLocks noChangeAspect="1"/>
            </p:cNvGrpSpPr>
            <p:nvPr/>
          </p:nvGrpSpPr>
          <p:grpSpPr>
            <a:xfrm>
              <a:off x="5671109" y="5658163"/>
              <a:ext cx="700836" cy="615600"/>
              <a:chOff x="3970912" y="2614533"/>
              <a:chExt cx="1487553" cy="1280271"/>
            </a:xfrm>
          </p:grpSpPr>
          <p:sp>
            <p:nvSpPr>
              <p:cNvPr id="454" name="육각형 45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5" name="직사각형 45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6" name="직사각형 45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7" name="직사각형 45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8" name="그룹 457"/>
            <p:cNvGrpSpPr>
              <a:grpSpLocks noChangeAspect="1"/>
            </p:cNvGrpSpPr>
            <p:nvPr/>
          </p:nvGrpSpPr>
          <p:grpSpPr>
            <a:xfrm>
              <a:off x="7863680" y="4411182"/>
              <a:ext cx="719435" cy="615600"/>
              <a:chOff x="5659063" y="2614533"/>
              <a:chExt cx="1496220" cy="1280272"/>
            </a:xfrm>
          </p:grpSpPr>
          <p:grpSp>
            <p:nvGrpSpPr>
              <p:cNvPr id="459" name="그룹 458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464" name="육각형 463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5" name="직사각형 464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6" name="직사각형 465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7" name="직사각형 466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60" name="육각형 459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1" name="직사각형 460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2" name="직사각형 461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3" name="직사각형 462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8" name="그룹 467"/>
            <p:cNvGrpSpPr>
              <a:grpSpLocks noChangeAspect="1"/>
            </p:cNvGrpSpPr>
            <p:nvPr/>
          </p:nvGrpSpPr>
          <p:grpSpPr>
            <a:xfrm>
              <a:off x="7861596" y="3189438"/>
              <a:ext cx="719435" cy="615600"/>
              <a:chOff x="5659063" y="2614533"/>
              <a:chExt cx="1496220" cy="1280272"/>
            </a:xfrm>
          </p:grpSpPr>
          <p:grpSp>
            <p:nvGrpSpPr>
              <p:cNvPr id="469" name="그룹 468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474" name="육각형 473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5" name="직사각형 474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6" name="직사각형 475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7" name="직사각형 476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70" name="육각형 469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1" name="직사각형 470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2" name="직사각형 471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3" name="직사각형 472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8" name="그룹 477"/>
            <p:cNvGrpSpPr>
              <a:grpSpLocks noChangeAspect="1"/>
            </p:cNvGrpSpPr>
            <p:nvPr/>
          </p:nvGrpSpPr>
          <p:grpSpPr>
            <a:xfrm>
              <a:off x="6766483" y="4423107"/>
              <a:ext cx="727848" cy="615600"/>
              <a:chOff x="7547812" y="2614534"/>
              <a:chExt cx="1487553" cy="1280271"/>
            </a:xfrm>
          </p:grpSpPr>
          <p:sp>
            <p:nvSpPr>
              <p:cNvPr id="479" name="육각형 47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0" name="직사각형 47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직사각형 48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3" name="그룹 482"/>
            <p:cNvGrpSpPr>
              <a:grpSpLocks noChangeAspect="1"/>
            </p:cNvGrpSpPr>
            <p:nvPr/>
          </p:nvGrpSpPr>
          <p:grpSpPr>
            <a:xfrm>
              <a:off x="6769578" y="5032770"/>
              <a:ext cx="727848" cy="615600"/>
              <a:chOff x="7547812" y="2614534"/>
              <a:chExt cx="1487553" cy="1280271"/>
            </a:xfrm>
          </p:grpSpPr>
          <p:sp>
            <p:nvSpPr>
              <p:cNvPr id="484" name="육각형 48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5" name="직사각형 48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6" name="직사각형 48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직사각형 48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8" name="그룹 487"/>
            <p:cNvGrpSpPr>
              <a:grpSpLocks noChangeAspect="1"/>
            </p:cNvGrpSpPr>
            <p:nvPr/>
          </p:nvGrpSpPr>
          <p:grpSpPr>
            <a:xfrm>
              <a:off x="6765498" y="1347592"/>
              <a:ext cx="743400" cy="615600"/>
              <a:chOff x="5659063" y="2614533"/>
              <a:chExt cx="1496220" cy="1280272"/>
            </a:xfrm>
          </p:grpSpPr>
          <p:grpSp>
            <p:nvGrpSpPr>
              <p:cNvPr id="489" name="그룹 488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494" name="육각형 493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5" name="직사각형 494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6" name="직사각형 495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7" name="직사각형 496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직사각형 490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직사각형 492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8" name="그룹 497"/>
            <p:cNvGrpSpPr>
              <a:grpSpLocks noChangeAspect="1"/>
            </p:cNvGrpSpPr>
            <p:nvPr/>
          </p:nvGrpSpPr>
          <p:grpSpPr>
            <a:xfrm>
              <a:off x="5636693" y="715082"/>
              <a:ext cx="743400" cy="615600"/>
              <a:chOff x="5659063" y="2614533"/>
              <a:chExt cx="1496220" cy="1280272"/>
            </a:xfrm>
          </p:grpSpPr>
          <p:grpSp>
            <p:nvGrpSpPr>
              <p:cNvPr id="499" name="그룹 498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504" name="육각형 503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5" name="직사각형 504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6" name="직사각형 505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7" name="직사각형 506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00" name="육각형 499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직사각형 500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직사각형 501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직사각형 502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8" name="그룹 507"/>
            <p:cNvGrpSpPr>
              <a:grpSpLocks noChangeAspect="1"/>
            </p:cNvGrpSpPr>
            <p:nvPr/>
          </p:nvGrpSpPr>
          <p:grpSpPr>
            <a:xfrm>
              <a:off x="4517720" y="1941869"/>
              <a:ext cx="741115" cy="615600"/>
              <a:chOff x="3970912" y="2614533"/>
              <a:chExt cx="1487553" cy="1280271"/>
            </a:xfrm>
          </p:grpSpPr>
          <p:sp>
            <p:nvSpPr>
              <p:cNvPr id="509" name="육각형 508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0" name="직사각형 509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직사각형 510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직사각형 511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3" name="그룹 512"/>
            <p:cNvGrpSpPr>
              <a:grpSpLocks noChangeAspect="1"/>
            </p:cNvGrpSpPr>
            <p:nvPr/>
          </p:nvGrpSpPr>
          <p:grpSpPr>
            <a:xfrm>
              <a:off x="4521702" y="1340603"/>
              <a:ext cx="741115" cy="615600"/>
              <a:chOff x="3970912" y="2614533"/>
              <a:chExt cx="1487553" cy="1280271"/>
            </a:xfrm>
          </p:grpSpPr>
          <p:sp>
            <p:nvSpPr>
              <p:cNvPr id="514" name="육각형 51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직사각형 51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직사각형 51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8" name="그룹 517"/>
            <p:cNvGrpSpPr>
              <a:grpSpLocks noChangeAspect="1"/>
            </p:cNvGrpSpPr>
            <p:nvPr/>
          </p:nvGrpSpPr>
          <p:grpSpPr>
            <a:xfrm rot="10800000">
              <a:off x="7887306" y="2573820"/>
              <a:ext cx="713367" cy="613964"/>
              <a:chOff x="2178956" y="2614533"/>
              <a:chExt cx="1487553" cy="1280271"/>
            </a:xfrm>
          </p:grpSpPr>
          <p:sp>
            <p:nvSpPr>
              <p:cNvPr id="519" name="육각형 518"/>
              <p:cNvSpPr>
                <a:spLocks noChangeAspect="1"/>
              </p:cNvSpPr>
              <p:nvPr/>
            </p:nvSpPr>
            <p:spPr>
              <a:xfrm>
                <a:off x="2178956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DCDCDC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직사각형 519"/>
              <p:cNvSpPr/>
              <p:nvPr/>
            </p:nvSpPr>
            <p:spPr>
              <a:xfrm rot="14400000">
                <a:off x="2078772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직사각형 520"/>
              <p:cNvSpPr/>
              <p:nvPr/>
            </p:nvSpPr>
            <p:spPr>
              <a:xfrm rot="7200000">
                <a:off x="3060895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2" name="직사각형 521"/>
              <p:cNvSpPr/>
              <p:nvPr/>
            </p:nvSpPr>
            <p:spPr>
              <a:xfrm rot="10800000">
                <a:off x="2570237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23" name="그룹 522"/>
            <p:cNvGrpSpPr>
              <a:grpSpLocks noChangeAspect="1"/>
            </p:cNvGrpSpPr>
            <p:nvPr/>
          </p:nvGrpSpPr>
          <p:grpSpPr>
            <a:xfrm>
              <a:off x="7325080" y="2256100"/>
              <a:ext cx="735114" cy="615600"/>
              <a:chOff x="7547812" y="2614534"/>
              <a:chExt cx="1487553" cy="1280271"/>
            </a:xfrm>
          </p:grpSpPr>
          <p:sp>
            <p:nvSpPr>
              <p:cNvPr id="524" name="육각형 523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직사각형 524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직사각형 525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직사각형 526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8" name="그룹 527"/>
            <p:cNvGrpSpPr>
              <a:grpSpLocks noChangeAspect="1"/>
            </p:cNvGrpSpPr>
            <p:nvPr/>
          </p:nvGrpSpPr>
          <p:grpSpPr>
            <a:xfrm>
              <a:off x="7865559" y="1958176"/>
              <a:ext cx="735114" cy="615600"/>
              <a:chOff x="7547812" y="2614534"/>
              <a:chExt cx="1487553" cy="1280271"/>
            </a:xfrm>
          </p:grpSpPr>
          <p:sp>
            <p:nvSpPr>
              <p:cNvPr id="529" name="육각형 528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직사각형 529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1" name="직사각형 530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8612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5659207" y="502948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28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>
            <a:grpSpLocks noChangeAspect="1"/>
          </p:cNvGrpSpPr>
          <p:nvPr/>
        </p:nvGrpSpPr>
        <p:grpSpPr>
          <a:xfrm>
            <a:off x="5659206" y="5646160"/>
            <a:ext cx="713367" cy="613964"/>
            <a:chOff x="2178956" y="2614533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49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/>
          <p:cNvGrpSpPr>
            <a:grpSpLocks noChangeAspect="1"/>
          </p:cNvGrpSpPr>
          <p:nvPr/>
        </p:nvGrpSpPr>
        <p:grpSpPr>
          <a:xfrm>
            <a:off x="5659206" y="4412817"/>
            <a:ext cx="713367" cy="613964"/>
            <a:chOff x="2178956" y="2614533"/>
            <a:chExt cx="1487553" cy="1280271"/>
          </a:xfrm>
        </p:grpSpPr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5659206" y="3185278"/>
            <a:ext cx="713367" cy="613964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0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/>
          <p:cNvGrpSpPr>
            <a:grpSpLocks noChangeAspect="1"/>
          </p:cNvGrpSpPr>
          <p:nvPr/>
        </p:nvGrpSpPr>
        <p:grpSpPr>
          <a:xfrm>
            <a:off x="5659205" y="3801949"/>
            <a:ext cx="713367" cy="613964"/>
            <a:chOff x="2178956" y="2614533"/>
            <a:chExt cx="1487553" cy="1280271"/>
          </a:xfrm>
        </p:grpSpPr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>
            <a:grpSpLocks noChangeAspect="1"/>
          </p:cNvGrpSpPr>
          <p:nvPr/>
        </p:nvGrpSpPr>
        <p:grpSpPr>
          <a:xfrm>
            <a:off x="5659205" y="2568606"/>
            <a:ext cx="713367" cy="613964"/>
            <a:chOff x="2178956" y="2614533"/>
            <a:chExt cx="1487553" cy="1280271"/>
          </a:xfrm>
        </p:grpSpPr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/>
          <p:cNvGrpSpPr>
            <a:grpSpLocks noChangeAspect="1"/>
          </p:cNvGrpSpPr>
          <p:nvPr/>
        </p:nvGrpSpPr>
        <p:grpSpPr>
          <a:xfrm>
            <a:off x="5659205" y="133951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</a:t>
              </a:r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>
            <a:grpSpLocks noChangeAspect="1"/>
          </p:cNvGrpSpPr>
          <p:nvPr/>
        </p:nvGrpSpPr>
        <p:grpSpPr>
          <a:xfrm>
            <a:off x="5659204" y="1956190"/>
            <a:ext cx="713367" cy="613964"/>
            <a:chOff x="2178956" y="2614533"/>
            <a:chExt cx="1487553" cy="1280271"/>
          </a:xfrm>
        </p:grpSpPr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5" name="그룹 44"/>
          <p:cNvGrpSpPr>
            <a:grpSpLocks noChangeAspect="1"/>
          </p:cNvGrpSpPr>
          <p:nvPr/>
        </p:nvGrpSpPr>
        <p:grpSpPr>
          <a:xfrm>
            <a:off x="5659204" y="722847"/>
            <a:ext cx="713367" cy="613964"/>
            <a:chOff x="2178956" y="2614533"/>
            <a:chExt cx="1487553" cy="1280271"/>
          </a:xfrm>
        </p:grpSpPr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37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8" name="그룹 57"/>
          <p:cNvGrpSpPr>
            <a:grpSpLocks noChangeAspect="1"/>
          </p:cNvGrpSpPr>
          <p:nvPr/>
        </p:nvGrpSpPr>
        <p:grpSpPr>
          <a:xfrm>
            <a:off x="6222495" y="471979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3" name="그룹 62"/>
          <p:cNvGrpSpPr>
            <a:grpSpLocks noChangeAspect="1"/>
          </p:cNvGrpSpPr>
          <p:nvPr/>
        </p:nvGrpSpPr>
        <p:grpSpPr>
          <a:xfrm>
            <a:off x="6222494" y="5336470"/>
            <a:ext cx="713367" cy="613964"/>
            <a:chOff x="2178956" y="2614533"/>
            <a:chExt cx="1487553" cy="1280271"/>
          </a:xfrm>
        </p:grpSpPr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48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직사각형 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>
            <a:grpSpLocks noChangeAspect="1"/>
          </p:cNvGrpSpPr>
          <p:nvPr/>
        </p:nvGrpSpPr>
        <p:grpSpPr>
          <a:xfrm>
            <a:off x="6222494" y="4103127"/>
            <a:ext cx="713367" cy="613964"/>
            <a:chOff x="2178956" y="2614533"/>
            <a:chExt cx="1487553" cy="1280271"/>
          </a:xfrm>
        </p:grpSpPr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70" name="직사각형 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/>
          <p:cNvGrpSpPr>
            <a:grpSpLocks noChangeAspect="1"/>
          </p:cNvGrpSpPr>
          <p:nvPr/>
        </p:nvGrpSpPr>
        <p:grpSpPr>
          <a:xfrm>
            <a:off x="6222494" y="2875588"/>
            <a:ext cx="713367" cy="613964"/>
            <a:chOff x="2178956" y="2614533"/>
            <a:chExt cx="1487553" cy="1280271"/>
          </a:xfrm>
        </p:grpSpPr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75" name="직사각형 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8" name="그룹 77"/>
          <p:cNvGrpSpPr>
            <a:grpSpLocks noChangeAspect="1"/>
          </p:cNvGrpSpPr>
          <p:nvPr/>
        </p:nvGrpSpPr>
        <p:grpSpPr>
          <a:xfrm>
            <a:off x="6222493" y="3492259"/>
            <a:ext cx="713367" cy="613964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그룹 82"/>
          <p:cNvGrpSpPr>
            <a:grpSpLocks noChangeAspect="1"/>
          </p:cNvGrpSpPr>
          <p:nvPr/>
        </p:nvGrpSpPr>
        <p:grpSpPr>
          <a:xfrm>
            <a:off x="6222493" y="2258916"/>
            <a:ext cx="713367" cy="613964"/>
            <a:chOff x="2178956" y="2614533"/>
            <a:chExt cx="1487553" cy="1280271"/>
          </a:xfrm>
        </p:grpSpPr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85" name="직사각형 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8" name="그룹 87"/>
          <p:cNvGrpSpPr>
            <a:grpSpLocks noChangeAspect="1"/>
          </p:cNvGrpSpPr>
          <p:nvPr/>
        </p:nvGrpSpPr>
        <p:grpSpPr>
          <a:xfrm>
            <a:off x="6222493" y="1029829"/>
            <a:ext cx="713367" cy="613964"/>
            <a:chOff x="2178956" y="2614533"/>
            <a:chExt cx="1487553" cy="1280271"/>
          </a:xfrm>
        </p:grpSpPr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직사각형 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3" name="그룹 92"/>
          <p:cNvGrpSpPr>
            <a:grpSpLocks noChangeAspect="1"/>
          </p:cNvGrpSpPr>
          <p:nvPr/>
        </p:nvGrpSpPr>
        <p:grpSpPr>
          <a:xfrm>
            <a:off x="6222492" y="1646500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95" name="직사각형 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8" name="그룹 97"/>
          <p:cNvGrpSpPr>
            <a:grpSpLocks noChangeAspect="1"/>
          </p:cNvGrpSpPr>
          <p:nvPr/>
        </p:nvGrpSpPr>
        <p:grpSpPr>
          <a:xfrm>
            <a:off x="5095511" y="4717091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100" name="직사각형 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3" name="그룹 102"/>
          <p:cNvGrpSpPr>
            <a:grpSpLocks noChangeAspect="1"/>
          </p:cNvGrpSpPr>
          <p:nvPr/>
        </p:nvGrpSpPr>
        <p:grpSpPr>
          <a:xfrm>
            <a:off x="5095510" y="5333762"/>
            <a:ext cx="713367" cy="613964"/>
            <a:chOff x="2178956" y="2614533"/>
            <a:chExt cx="1487553" cy="1280271"/>
          </a:xfrm>
        </p:grpSpPr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50</a:t>
              </a:r>
              <a:endParaRPr lang="ko-KR" alt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직사각형 1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8" name="그룹 107"/>
          <p:cNvGrpSpPr>
            <a:grpSpLocks noChangeAspect="1"/>
          </p:cNvGrpSpPr>
          <p:nvPr/>
        </p:nvGrpSpPr>
        <p:grpSpPr>
          <a:xfrm>
            <a:off x="5095510" y="4100419"/>
            <a:ext cx="713367" cy="613964"/>
            <a:chOff x="2178956" y="2614533"/>
            <a:chExt cx="1487553" cy="1280271"/>
          </a:xfrm>
        </p:grpSpPr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110" name="직사각형 1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" name="그룹 112"/>
          <p:cNvGrpSpPr>
            <a:grpSpLocks noChangeAspect="1"/>
          </p:cNvGrpSpPr>
          <p:nvPr/>
        </p:nvGrpSpPr>
        <p:grpSpPr>
          <a:xfrm>
            <a:off x="5095510" y="2872880"/>
            <a:ext cx="713367" cy="613964"/>
            <a:chOff x="2178956" y="2614533"/>
            <a:chExt cx="1487553" cy="1280271"/>
          </a:xfrm>
        </p:grpSpPr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115" name="직사각형 1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8" name="그룹 117"/>
          <p:cNvGrpSpPr>
            <a:grpSpLocks noChangeAspect="1"/>
          </p:cNvGrpSpPr>
          <p:nvPr/>
        </p:nvGrpSpPr>
        <p:grpSpPr>
          <a:xfrm>
            <a:off x="5095509" y="3489551"/>
            <a:ext cx="713367" cy="613964"/>
            <a:chOff x="2178956" y="2614533"/>
            <a:chExt cx="1487553" cy="1280271"/>
          </a:xfrm>
        </p:grpSpPr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20" name="직사각형 1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3" name="그룹 122"/>
          <p:cNvGrpSpPr>
            <a:grpSpLocks noChangeAspect="1"/>
          </p:cNvGrpSpPr>
          <p:nvPr/>
        </p:nvGrpSpPr>
        <p:grpSpPr>
          <a:xfrm>
            <a:off x="5095509" y="2256208"/>
            <a:ext cx="713367" cy="613964"/>
            <a:chOff x="2178956" y="2614533"/>
            <a:chExt cx="1487553" cy="1280271"/>
          </a:xfrm>
        </p:grpSpPr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18</a:t>
              </a:r>
              <a:endParaRPr lang="ko-KR" altLang="en-US" dirty="0"/>
            </a:p>
          </p:txBody>
        </p:sp>
        <p:sp>
          <p:nvSpPr>
            <p:cNvPr id="125" name="직사각형 1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8" name="그룹 127"/>
          <p:cNvGrpSpPr>
            <a:grpSpLocks noChangeAspect="1"/>
          </p:cNvGrpSpPr>
          <p:nvPr/>
        </p:nvGrpSpPr>
        <p:grpSpPr>
          <a:xfrm>
            <a:off x="5095509" y="1027121"/>
            <a:ext cx="713367" cy="613964"/>
            <a:chOff x="2178956" y="2614533"/>
            <a:chExt cx="1487553" cy="1280271"/>
          </a:xfrm>
        </p:grpSpPr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60</a:t>
              </a:r>
              <a:endParaRPr lang="ko-KR" altLang="en-US" dirty="0"/>
            </a:p>
          </p:txBody>
        </p:sp>
        <p:sp>
          <p:nvSpPr>
            <p:cNvPr id="130" name="직사각형 1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직사각형 1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/>
          <p:cNvGrpSpPr>
            <a:grpSpLocks noChangeAspect="1"/>
          </p:cNvGrpSpPr>
          <p:nvPr/>
        </p:nvGrpSpPr>
        <p:grpSpPr>
          <a:xfrm>
            <a:off x="5095508" y="1643792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36</a:t>
              </a:r>
              <a:endParaRPr lang="ko-KR" altLang="en-US" dirty="0"/>
            </a:p>
          </p:txBody>
        </p:sp>
        <p:sp>
          <p:nvSpPr>
            <p:cNvPr id="135" name="직사각형 1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8" name="그룹 137"/>
          <p:cNvGrpSpPr>
            <a:grpSpLocks noChangeAspect="1"/>
          </p:cNvGrpSpPr>
          <p:nvPr/>
        </p:nvGrpSpPr>
        <p:grpSpPr>
          <a:xfrm>
            <a:off x="6786188" y="4428833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26</a:t>
              </a:r>
              <a:endParaRPr lang="ko-KR" altLang="en-US" dirty="0"/>
            </a:p>
          </p:txBody>
        </p:sp>
        <p:sp>
          <p:nvSpPr>
            <p:cNvPr id="140" name="직사각형 13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직사각형 14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3" name="그룹 142"/>
          <p:cNvGrpSpPr>
            <a:grpSpLocks noChangeAspect="1"/>
          </p:cNvGrpSpPr>
          <p:nvPr/>
        </p:nvGrpSpPr>
        <p:grpSpPr>
          <a:xfrm>
            <a:off x="6786187" y="5045504"/>
            <a:ext cx="713367" cy="613964"/>
            <a:chOff x="2178956" y="2614533"/>
            <a:chExt cx="1487553" cy="1280271"/>
          </a:xfrm>
        </p:grpSpPr>
        <p:sp>
          <p:nvSpPr>
            <p:cNvPr id="144" name="육각형 14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47</a:t>
              </a:r>
              <a:endParaRPr lang="ko-KR" altLang="en-US" dirty="0"/>
            </a:p>
          </p:txBody>
        </p:sp>
        <p:sp>
          <p:nvSpPr>
            <p:cNvPr id="145" name="직사각형 14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8" name="그룹 147"/>
          <p:cNvGrpSpPr>
            <a:grpSpLocks noChangeAspect="1"/>
          </p:cNvGrpSpPr>
          <p:nvPr/>
        </p:nvGrpSpPr>
        <p:grpSpPr>
          <a:xfrm>
            <a:off x="6786187" y="3812161"/>
            <a:ext cx="713367" cy="613964"/>
            <a:chOff x="2178956" y="2614533"/>
            <a:chExt cx="1487553" cy="1280271"/>
          </a:xfrm>
        </p:grpSpPr>
        <p:sp>
          <p:nvSpPr>
            <p:cNvPr id="149" name="육각형 1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150" name="직사각형 1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3" name="그룹 152"/>
          <p:cNvGrpSpPr>
            <a:grpSpLocks noChangeAspect="1"/>
          </p:cNvGrpSpPr>
          <p:nvPr/>
        </p:nvGrpSpPr>
        <p:grpSpPr>
          <a:xfrm>
            <a:off x="6786187" y="2584622"/>
            <a:ext cx="713367" cy="613964"/>
            <a:chOff x="2178956" y="2614533"/>
            <a:chExt cx="1487553" cy="1280271"/>
          </a:xfrm>
        </p:grpSpPr>
        <p:sp>
          <p:nvSpPr>
            <p:cNvPr id="154" name="육각형 1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155" name="직사각형 1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8" name="그룹 157"/>
          <p:cNvGrpSpPr>
            <a:grpSpLocks noChangeAspect="1"/>
          </p:cNvGrpSpPr>
          <p:nvPr/>
        </p:nvGrpSpPr>
        <p:grpSpPr>
          <a:xfrm>
            <a:off x="6786186" y="3201293"/>
            <a:ext cx="713367" cy="613964"/>
            <a:chOff x="2178956" y="2614533"/>
            <a:chExt cx="1487553" cy="1280271"/>
          </a:xfrm>
        </p:grpSpPr>
        <p:sp>
          <p:nvSpPr>
            <p:cNvPr id="159" name="육각형 1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160" name="직사각형 1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3" name="그룹 162"/>
          <p:cNvGrpSpPr>
            <a:grpSpLocks noChangeAspect="1"/>
          </p:cNvGrpSpPr>
          <p:nvPr/>
        </p:nvGrpSpPr>
        <p:grpSpPr>
          <a:xfrm>
            <a:off x="6786186" y="1967950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164" name="육각형 1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21</a:t>
              </a:r>
              <a:endParaRPr lang="ko-KR" altLang="en-US" dirty="0"/>
            </a:p>
          </p:txBody>
        </p:sp>
        <p:sp>
          <p:nvSpPr>
            <p:cNvPr id="165" name="직사각형 1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8" name="그룹 167"/>
          <p:cNvGrpSpPr>
            <a:grpSpLocks noChangeAspect="1"/>
          </p:cNvGrpSpPr>
          <p:nvPr/>
        </p:nvGrpSpPr>
        <p:grpSpPr>
          <a:xfrm>
            <a:off x="6786185" y="1355534"/>
            <a:ext cx="713367" cy="613964"/>
            <a:chOff x="2178956" y="2614533"/>
            <a:chExt cx="1487553" cy="1280271"/>
          </a:xfrm>
        </p:grpSpPr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39</a:t>
              </a:r>
              <a:endParaRPr lang="ko-KR" altLang="en-US" dirty="0"/>
            </a:p>
          </p:txBody>
        </p:sp>
        <p:sp>
          <p:nvSpPr>
            <p:cNvPr id="170" name="직사각형 1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2" name="직사각형 1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3" name="그룹 172"/>
          <p:cNvGrpSpPr>
            <a:grpSpLocks noChangeAspect="1"/>
          </p:cNvGrpSpPr>
          <p:nvPr/>
        </p:nvGrpSpPr>
        <p:grpSpPr>
          <a:xfrm>
            <a:off x="4531814" y="440740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</a:t>
              </a:r>
              <a:endParaRPr lang="ko-KR" altLang="en-US" dirty="0"/>
            </a:p>
          </p:txBody>
        </p:sp>
        <p:sp>
          <p:nvSpPr>
            <p:cNvPr id="175" name="직사각형 1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직사각형 1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8" name="그룹 177"/>
          <p:cNvGrpSpPr>
            <a:grpSpLocks noChangeAspect="1"/>
          </p:cNvGrpSpPr>
          <p:nvPr/>
        </p:nvGrpSpPr>
        <p:grpSpPr>
          <a:xfrm>
            <a:off x="4531813" y="5024072"/>
            <a:ext cx="713367" cy="613964"/>
            <a:chOff x="2178956" y="2614533"/>
            <a:chExt cx="1487553" cy="1280271"/>
          </a:xfrm>
        </p:grpSpPr>
        <p:sp>
          <p:nvSpPr>
            <p:cNvPr id="179" name="육각형 1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51</a:t>
              </a:r>
              <a:endParaRPr lang="ko-KR" altLang="en-US" dirty="0"/>
            </a:p>
          </p:txBody>
        </p:sp>
        <p:sp>
          <p:nvSpPr>
            <p:cNvPr id="180" name="직사각형 1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직사각형 1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3" name="그룹 182"/>
          <p:cNvGrpSpPr>
            <a:grpSpLocks noChangeAspect="1"/>
          </p:cNvGrpSpPr>
          <p:nvPr/>
        </p:nvGrpSpPr>
        <p:grpSpPr>
          <a:xfrm>
            <a:off x="4531813" y="3790729"/>
            <a:ext cx="713367" cy="613964"/>
            <a:chOff x="2178956" y="2614533"/>
            <a:chExt cx="1487553" cy="1280271"/>
          </a:xfrm>
        </p:grpSpPr>
        <p:sp>
          <p:nvSpPr>
            <p:cNvPr id="184" name="육각형 1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185" name="직사각형 1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직사각형 1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8" name="그룹 187"/>
          <p:cNvGrpSpPr>
            <a:grpSpLocks noChangeAspect="1"/>
          </p:cNvGrpSpPr>
          <p:nvPr/>
        </p:nvGrpSpPr>
        <p:grpSpPr>
          <a:xfrm>
            <a:off x="4531813" y="2563190"/>
            <a:ext cx="713367" cy="613964"/>
            <a:chOff x="2178956" y="2614533"/>
            <a:chExt cx="1487553" cy="1280271"/>
          </a:xfrm>
        </p:grpSpPr>
        <p:sp>
          <p:nvSpPr>
            <p:cNvPr id="189" name="육각형 1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17</a:t>
              </a:r>
              <a:endParaRPr lang="ko-KR" altLang="en-US" dirty="0"/>
            </a:p>
          </p:txBody>
        </p:sp>
        <p:sp>
          <p:nvSpPr>
            <p:cNvPr id="190" name="직사각형 1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3" name="그룹 192"/>
          <p:cNvGrpSpPr>
            <a:grpSpLocks noChangeAspect="1"/>
          </p:cNvGrpSpPr>
          <p:nvPr/>
        </p:nvGrpSpPr>
        <p:grpSpPr>
          <a:xfrm>
            <a:off x="4531812" y="3179861"/>
            <a:ext cx="713367" cy="613964"/>
            <a:chOff x="2178956" y="2614533"/>
            <a:chExt cx="1487553" cy="1280271"/>
          </a:xfrm>
        </p:grpSpPr>
        <p:sp>
          <p:nvSpPr>
            <p:cNvPr id="194" name="육각형 1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195" name="직사각형 1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8" name="그룹 197"/>
          <p:cNvGrpSpPr>
            <a:grpSpLocks noChangeAspect="1"/>
          </p:cNvGrpSpPr>
          <p:nvPr/>
        </p:nvGrpSpPr>
        <p:grpSpPr>
          <a:xfrm>
            <a:off x="4531812" y="1946518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35</a:t>
              </a:r>
              <a:endParaRPr lang="ko-KR" altLang="en-US" dirty="0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3" name="그룹 202"/>
          <p:cNvGrpSpPr>
            <a:grpSpLocks noChangeAspect="1"/>
          </p:cNvGrpSpPr>
          <p:nvPr/>
        </p:nvGrpSpPr>
        <p:grpSpPr>
          <a:xfrm>
            <a:off x="4531811" y="1334102"/>
            <a:ext cx="713367" cy="613964"/>
            <a:chOff x="2178956" y="2614533"/>
            <a:chExt cx="1487553" cy="1280271"/>
          </a:xfrm>
        </p:grpSpPr>
        <p:sp>
          <p:nvSpPr>
            <p:cNvPr id="204" name="육각형 2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59</a:t>
              </a:r>
              <a:endParaRPr lang="ko-KR" altLang="en-US" dirty="0"/>
            </a:p>
          </p:txBody>
        </p:sp>
        <p:sp>
          <p:nvSpPr>
            <p:cNvPr id="205" name="직사각형 2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7" name="직사각형 2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8" name="그룹 207"/>
          <p:cNvGrpSpPr>
            <a:grpSpLocks noChangeAspect="1"/>
          </p:cNvGrpSpPr>
          <p:nvPr/>
        </p:nvGrpSpPr>
        <p:grpSpPr>
          <a:xfrm>
            <a:off x="7336545" y="4108931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09" name="육각형 2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25</a:t>
              </a:r>
              <a:endParaRPr lang="ko-KR" altLang="en-US" dirty="0"/>
            </a:p>
          </p:txBody>
        </p:sp>
        <p:sp>
          <p:nvSpPr>
            <p:cNvPr id="210" name="직사각형 2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2" name="직사각형 2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3" name="그룹 212"/>
          <p:cNvGrpSpPr>
            <a:grpSpLocks noChangeAspect="1"/>
          </p:cNvGrpSpPr>
          <p:nvPr/>
        </p:nvGrpSpPr>
        <p:grpSpPr>
          <a:xfrm>
            <a:off x="7336544" y="4725602"/>
            <a:ext cx="713367" cy="613964"/>
            <a:chOff x="2178956" y="2614533"/>
            <a:chExt cx="1487553" cy="1280271"/>
          </a:xfrm>
        </p:grpSpPr>
        <p:sp>
          <p:nvSpPr>
            <p:cNvPr id="214" name="육각형 2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46</a:t>
              </a:r>
              <a:endParaRPr lang="ko-KR" altLang="en-US" dirty="0"/>
            </a:p>
          </p:txBody>
        </p:sp>
        <p:sp>
          <p:nvSpPr>
            <p:cNvPr id="215" name="직사각형 2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직사각형 2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8" name="그룹 217"/>
          <p:cNvGrpSpPr>
            <a:grpSpLocks noChangeAspect="1"/>
          </p:cNvGrpSpPr>
          <p:nvPr/>
        </p:nvGrpSpPr>
        <p:grpSpPr>
          <a:xfrm>
            <a:off x="7336544" y="3492259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19" name="육각형 2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220" name="직사각형 2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3" name="그룹 222"/>
          <p:cNvGrpSpPr>
            <a:grpSpLocks noChangeAspect="1"/>
          </p:cNvGrpSpPr>
          <p:nvPr/>
        </p:nvGrpSpPr>
        <p:grpSpPr>
          <a:xfrm>
            <a:off x="7336544" y="2264720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24" name="육각형 2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22</a:t>
              </a:r>
              <a:endParaRPr lang="ko-KR" altLang="en-US" dirty="0"/>
            </a:p>
          </p:txBody>
        </p:sp>
        <p:sp>
          <p:nvSpPr>
            <p:cNvPr id="225" name="직사각형 2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7" name="직사각형 2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8" name="그룹 227"/>
          <p:cNvGrpSpPr>
            <a:grpSpLocks noChangeAspect="1"/>
          </p:cNvGrpSpPr>
          <p:nvPr/>
        </p:nvGrpSpPr>
        <p:grpSpPr>
          <a:xfrm>
            <a:off x="7336543" y="288139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29" name="육각형 2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23</a:t>
              </a:r>
              <a:endParaRPr lang="ko-KR" altLang="en-US" dirty="0"/>
            </a:p>
          </p:txBody>
        </p:sp>
        <p:sp>
          <p:nvSpPr>
            <p:cNvPr id="230" name="직사각형 2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2" name="직사각형 2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3" name="그룹 232"/>
          <p:cNvGrpSpPr>
            <a:grpSpLocks noChangeAspect="1"/>
          </p:cNvGrpSpPr>
          <p:nvPr/>
        </p:nvGrpSpPr>
        <p:grpSpPr>
          <a:xfrm>
            <a:off x="7336543" y="1648048"/>
            <a:ext cx="713367" cy="613964"/>
            <a:chOff x="2178956" y="2614533"/>
            <a:chExt cx="1487553" cy="1280271"/>
          </a:xfrm>
        </p:grpSpPr>
        <p:sp>
          <p:nvSpPr>
            <p:cNvPr id="234" name="육각형 2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40</a:t>
              </a:r>
              <a:endParaRPr lang="ko-KR" altLang="en-US" dirty="0"/>
            </a:p>
          </p:txBody>
        </p:sp>
        <p:sp>
          <p:nvSpPr>
            <p:cNvPr id="235" name="직사각형 2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직사각형 2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8" name="그룹 237"/>
          <p:cNvGrpSpPr>
            <a:grpSpLocks noChangeAspect="1"/>
          </p:cNvGrpSpPr>
          <p:nvPr/>
        </p:nvGrpSpPr>
        <p:grpSpPr>
          <a:xfrm>
            <a:off x="3987098" y="410794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39" name="육각형 23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31</a:t>
              </a:r>
              <a:endParaRPr lang="ko-KR" altLang="en-US" dirty="0"/>
            </a:p>
          </p:txBody>
        </p:sp>
        <p:sp>
          <p:nvSpPr>
            <p:cNvPr id="240" name="직사각형 23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직사각형 24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2" name="직사각형 24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3" name="그룹 242"/>
          <p:cNvGrpSpPr>
            <a:grpSpLocks noChangeAspect="1"/>
          </p:cNvGrpSpPr>
          <p:nvPr/>
        </p:nvGrpSpPr>
        <p:grpSpPr>
          <a:xfrm>
            <a:off x="3987097" y="4724612"/>
            <a:ext cx="713367" cy="613964"/>
            <a:chOff x="2178956" y="2614533"/>
            <a:chExt cx="1487553" cy="1280271"/>
          </a:xfrm>
        </p:grpSpPr>
        <p:sp>
          <p:nvSpPr>
            <p:cNvPr id="244" name="육각형 24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52</a:t>
              </a:r>
              <a:endParaRPr lang="ko-KR" altLang="en-US" dirty="0"/>
            </a:p>
          </p:txBody>
        </p:sp>
        <p:sp>
          <p:nvSpPr>
            <p:cNvPr id="245" name="직사각형 24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7" name="직사각형 24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8" name="그룹 247"/>
          <p:cNvGrpSpPr>
            <a:grpSpLocks noChangeAspect="1"/>
          </p:cNvGrpSpPr>
          <p:nvPr/>
        </p:nvGrpSpPr>
        <p:grpSpPr>
          <a:xfrm>
            <a:off x="3987097" y="3491269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49" name="육각형 2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250" name="직사각형 2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직사각형 2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3" name="그룹 252"/>
          <p:cNvGrpSpPr>
            <a:grpSpLocks noChangeAspect="1"/>
          </p:cNvGrpSpPr>
          <p:nvPr/>
        </p:nvGrpSpPr>
        <p:grpSpPr>
          <a:xfrm>
            <a:off x="3987097" y="2263730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54" name="육각형 2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34</a:t>
              </a:r>
              <a:endParaRPr lang="ko-KR" altLang="en-US" dirty="0"/>
            </a:p>
          </p:txBody>
        </p:sp>
        <p:sp>
          <p:nvSpPr>
            <p:cNvPr id="255" name="직사각형 2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직사각형 2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8" name="그룹 257"/>
          <p:cNvGrpSpPr>
            <a:grpSpLocks noChangeAspect="1"/>
          </p:cNvGrpSpPr>
          <p:nvPr/>
        </p:nvGrpSpPr>
        <p:grpSpPr>
          <a:xfrm>
            <a:off x="3987096" y="2880401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59" name="육각형 2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33</a:t>
              </a:r>
              <a:endParaRPr lang="ko-KR" altLang="en-US" dirty="0"/>
            </a:p>
          </p:txBody>
        </p:sp>
        <p:sp>
          <p:nvSpPr>
            <p:cNvPr id="260" name="직사각형 2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직사각형 2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3" name="그룹 262"/>
          <p:cNvGrpSpPr>
            <a:grpSpLocks noChangeAspect="1"/>
          </p:cNvGrpSpPr>
          <p:nvPr/>
        </p:nvGrpSpPr>
        <p:grpSpPr>
          <a:xfrm>
            <a:off x="3987096" y="1647058"/>
            <a:ext cx="713367" cy="613964"/>
            <a:chOff x="2178956" y="2614533"/>
            <a:chExt cx="1487553" cy="1280271"/>
          </a:xfrm>
        </p:grpSpPr>
        <p:sp>
          <p:nvSpPr>
            <p:cNvPr id="264" name="육각형 2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58</a:t>
              </a:r>
              <a:endParaRPr lang="ko-KR" altLang="en-US" dirty="0"/>
            </a:p>
          </p:txBody>
        </p:sp>
        <p:sp>
          <p:nvSpPr>
            <p:cNvPr id="265" name="직사각형 2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직사각형 2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7" name="직사각형 2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8" name="그룹 267"/>
          <p:cNvGrpSpPr>
            <a:grpSpLocks noChangeAspect="1"/>
          </p:cNvGrpSpPr>
          <p:nvPr/>
        </p:nvGrpSpPr>
        <p:grpSpPr>
          <a:xfrm>
            <a:off x="7887307" y="3799239"/>
            <a:ext cx="713367" cy="613964"/>
            <a:chOff x="2178956" y="2614533"/>
            <a:chExt cx="1487553" cy="1280271"/>
          </a:xfrm>
        </p:grpSpPr>
        <p:sp>
          <p:nvSpPr>
            <p:cNvPr id="269" name="육각형 2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44</a:t>
              </a:r>
              <a:endParaRPr lang="ko-KR" altLang="en-US" dirty="0"/>
            </a:p>
          </p:txBody>
        </p:sp>
        <p:sp>
          <p:nvSpPr>
            <p:cNvPr id="270" name="직사각형 2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직사각형 2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직사각형 2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3" name="그룹 272"/>
          <p:cNvGrpSpPr>
            <a:grpSpLocks noChangeAspect="1"/>
          </p:cNvGrpSpPr>
          <p:nvPr/>
        </p:nvGrpSpPr>
        <p:grpSpPr>
          <a:xfrm>
            <a:off x="7887306" y="4415910"/>
            <a:ext cx="713367" cy="613964"/>
            <a:chOff x="2178956" y="2614533"/>
            <a:chExt cx="1487553" cy="1280271"/>
          </a:xfrm>
        </p:grpSpPr>
        <p:sp>
          <p:nvSpPr>
            <p:cNvPr id="274" name="육각형 2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45</a:t>
              </a:r>
              <a:endParaRPr lang="ko-KR" altLang="en-US" dirty="0"/>
            </a:p>
          </p:txBody>
        </p:sp>
        <p:sp>
          <p:nvSpPr>
            <p:cNvPr id="275" name="직사각형 2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7" name="직사각형 2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8" name="그룹 277"/>
          <p:cNvGrpSpPr>
            <a:grpSpLocks noChangeAspect="1"/>
          </p:cNvGrpSpPr>
          <p:nvPr/>
        </p:nvGrpSpPr>
        <p:grpSpPr>
          <a:xfrm>
            <a:off x="7887306" y="3182567"/>
            <a:ext cx="713367" cy="613964"/>
            <a:chOff x="2178956" y="2614533"/>
            <a:chExt cx="1487553" cy="1280271"/>
          </a:xfrm>
        </p:grpSpPr>
        <p:sp>
          <p:nvSpPr>
            <p:cNvPr id="279" name="육각형 2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43</a:t>
              </a:r>
              <a:endParaRPr lang="ko-KR" altLang="en-US" dirty="0"/>
            </a:p>
          </p:txBody>
        </p:sp>
        <p:sp>
          <p:nvSpPr>
            <p:cNvPr id="280" name="직사각형 2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직사각형 2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2" name="직사각형 2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3" name="그룹 282"/>
          <p:cNvGrpSpPr>
            <a:grpSpLocks noChangeAspect="1"/>
          </p:cNvGrpSpPr>
          <p:nvPr/>
        </p:nvGrpSpPr>
        <p:grpSpPr>
          <a:xfrm>
            <a:off x="7887306" y="1955028"/>
            <a:ext cx="713367" cy="613964"/>
            <a:chOff x="2178956" y="2614533"/>
            <a:chExt cx="1487553" cy="1280271"/>
          </a:xfrm>
        </p:grpSpPr>
        <p:sp>
          <p:nvSpPr>
            <p:cNvPr id="284" name="육각형 2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41</a:t>
              </a:r>
              <a:endParaRPr lang="ko-KR" altLang="en-US" dirty="0"/>
            </a:p>
          </p:txBody>
        </p:sp>
        <p:sp>
          <p:nvSpPr>
            <p:cNvPr id="285" name="직사각형 2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직사각형 2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7" name="직사각형 2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8" name="그룹 287"/>
          <p:cNvGrpSpPr>
            <a:grpSpLocks noChangeAspect="1"/>
          </p:cNvGrpSpPr>
          <p:nvPr/>
        </p:nvGrpSpPr>
        <p:grpSpPr>
          <a:xfrm>
            <a:off x="7887305" y="2571699"/>
            <a:ext cx="713367" cy="613964"/>
            <a:chOff x="2178956" y="2614533"/>
            <a:chExt cx="1487553" cy="1280271"/>
          </a:xfrm>
        </p:grpSpPr>
        <p:sp>
          <p:nvSpPr>
            <p:cNvPr id="289" name="육각형 2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42</a:t>
              </a:r>
              <a:endParaRPr lang="ko-KR" altLang="en-US" dirty="0"/>
            </a:p>
          </p:txBody>
        </p:sp>
        <p:sp>
          <p:nvSpPr>
            <p:cNvPr id="290" name="직사각형 2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직사각형 2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2" name="직사각형 2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3" name="그룹 292"/>
          <p:cNvGrpSpPr>
            <a:grpSpLocks noChangeAspect="1"/>
          </p:cNvGrpSpPr>
          <p:nvPr/>
        </p:nvGrpSpPr>
        <p:grpSpPr>
          <a:xfrm>
            <a:off x="3430480" y="3798853"/>
            <a:ext cx="713367" cy="613964"/>
            <a:chOff x="2178956" y="2614533"/>
            <a:chExt cx="1487553" cy="1280271"/>
          </a:xfrm>
        </p:grpSpPr>
        <p:sp>
          <p:nvSpPr>
            <p:cNvPr id="294" name="육각형 2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54</a:t>
              </a:r>
              <a:endParaRPr lang="ko-KR" altLang="en-US" dirty="0"/>
            </a:p>
          </p:txBody>
        </p:sp>
        <p:sp>
          <p:nvSpPr>
            <p:cNvPr id="295" name="직사각형 2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직사각형 2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7" name="직사각형 2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8" name="그룹 297"/>
          <p:cNvGrpSpPr>
            <a:grpSpLocks noChangeAspect="1"/>
          </p:cNvGrpSpPr>
          <p:nvPr/>
        </p:nvGrpSpPr>
        <p:grpSpPr>
          <a:xfrm>
            <a:off x="3430479" y="4415524"/>
            <a:ext cx="713367" cy="613964"/>
            <a:chOff x="2178956" y="2614533"/>
            <a:chExt cx="1487553" cy="1280271"/>
          </a:xfrm>
        </p:grpSpPr>
        <p:sp>
          <p:nvSpPr>
            <p:cNvPr id="299" name="육각형 2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53</a:t>
              </a:r>
              <a:endParaRPr lang="ko-KR" altLang="en-US" dirty="0"/>
            </a:p>
          </p:txBody>
        </p:sp>
        <p:sp>
          <p:nvSpPr>
            <p:cNvPr id="300" name="직사각형 2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직사각형 3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2" name="직사각형 3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3" name="그룹 302"/>
          <p:cNvGrpSpPr>
            <a:grpSpLocks noChangeAspect="1"/>
          </p:cNvGrpSpPr>
          <p:nvPr/>
        </p:nvGrpSpPr>
        <p:grpSpPr>
          <a:xfrm>
            <a:off x="3430479" y="3182181"/>
            <a:ext cx="713367" cy="613964"/>
            <a:chOff x="2178956" y="2614533"/>
            <a:chExt cx="1487553" cy="1280271"/>
          </a:xfrm>
        </p:grpSpPr>
        <p:sp>
          <p:nvSpPr>
            <p:cNvPr id="304" name="육각형 3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55</a:t>
              </a:r>
              <a:endParaRPr lang="ko-KR" altLang="en-US" dirty="0"/>
            </a:p>
          </p:txBody>
        </p:sp>
        <p:sp>
          <p:nvSpPr>
            <p:cNvPr id="305" name="직사각형 3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직사각형 3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7" name="직사각형 3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8" name="그룹 307"/>
          <p:cNvGrpSpPr>
            <a:grpSpLocks noChangeAspect="1"/>
          </p:cNvGrpSpPr>
          <p:nvPr/>
        </p:nvGrpSpPr>
        <p:grpSpPr>
          <a:xfrm>
            <a:off x="3430479" y="1954642"/>
            <a:ext cx="713367" cy="613964"/>
            <a:chOff x="2178956" y="2614533"/>
            <a:chExt cx="1487553" cy="1280271"/>
          </a:xfrm>
        </p:grpSpPr>
        <p:sp>
          <p:nvSpPr>
            <p:cNvPr id="309" name="육각형 3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57</a:t>
              </a:r>
              <a:endParaRPr lang="ko-KR" altLang="en-US" dirty="0"/>
            </a:p>
          </p:txBody>
        </p:sp>
        <p:sp>
          <p:nvSpPr>
            <p:cNvPr id="310" name="직사각형 3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직사각형 3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2" name="직사각형 3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3" name="그룹 312"/>
          <p:cNvGrpSpPr>
            <a:grpSpLocks noChangeAspect="1"/>
          </p:cNvGrpSpPr>
          <p:nvPr/>
        </p:nvGrpSpPr>
        <p:grpSpPr>
          <a:xfrm>
            <a:off x="3430478" y="2571313"/>
            <a:ext cx="713367" cy="613964"/>
            <a:chOff x="2178956" y="2614533"/>
            <a:chExt cx="1487553" cy="1280271"/>
          </a:xfrm>
        </p:grpSpPr>
        <p:sp>
          <p:nvSpPr>
            <p:cNvPr id="314" name="육각형 3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56</a:t>
              </a:r>
              <a:endParaRPr lang="ko-KR" altLang="en-US" dirty="0"/>
            </a:p>
          </p:txBody>
        </p:sp>
        <p:sp>
          <p:nvSpPr>
            <p:cNvPr id="315" name="직사각형 3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직사각형 3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7" name="직사각형 3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516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5544</TotalTime>
  <Words>254</Words>
  <Application>Microsoft Office PowerPoint</Application>
  <PresentationFormat>와이드스크린</PresentationFormat>
  <Paragraphs>135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Adobe 고딕 Std B</vt:lpstr>
      <vt:lpstr>Bangers</vt:lpstr>
      <vt:lpstr>맑은 고딕</vt:lpstr>
      <vt:lpstr>Arial</vt:lpstr>
      <vt:lpstr>Bauhaus 93</vt:lpstr>
      <vt:lpstr>Berlin Sans FB Demi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229</cp:revision>
  <dcterms:created xsi:type="dcterms:W3CDTF">2016-09-19T08:25:58Z</dcterms:created>
  <dcterms:modified xsi:type="dcterms:W3CDTF">2017-02-09T15:27:47Z</dcterms:modified>
</cp:coreProperties>
</file>