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53" r:id="rId4"/>
    <p:sldId id="349" r:id="rId5"/>
    <p:sldId id="344" r:id="rId6"/>
    <p:sldId id="350" r:id="rId7"/>
    <p:sldId id="345" r:id="rId8"/>
    <p:sldId id="351" r:id="rId9"/>
    <p:sldId id="346" r:id="rId10"/>
    <p:sldId id="347" r:id="rId11"/>
    <p:sldId id="35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FF"/>
    <a:srgbClr val="BDBDFF"/>
    <a:srgbClr val="8181FF"/>
    <a:srgbClr val="F7F7F7"/>
    <a:srgbClr val="DCDCDC"/>
    <a:srgbClr val="5C5C5C"/>
    <a:srgbClr val="BFBCBC"/>
    <a:srgbClr val="A9A5A5"/>
    <a:srgbClr val="938D8D"/>
    <a:srgbClr val="9B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0" d="100"/>
          <a:sy n="330" d="100"/>
        </p:scale>
        <p:origin x="-604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183483" y="2614533"/>
            <a:ext cx="1487553" cy="1280271"/>
            <a:chOff x="2183483" y="2614533"/>
            <a:chExt cx="1487553" cy="1280271"/>
          </a:xfrm>
        </p:grpSpPr>
        <p:grpSp>
          <p:nvGrpSpPr>
            <p:cNvPr id="36" name="그룹 35"/>
            <p:cNvGrpSpPr/>
            <p:nvPr/>
          </p:nvGrpSpPr>
          <p:grpSpPr>
            <a:xfrm>
              <a:off x="2183483" y="2614533"/>
              <a:ext cx="1487553" cy="1280271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/>
            <p:cNvGrpSpPr>
              <a:grpSpLocks noChangeAspect="1"/>
            </p:cNvGrpSpPr>
            <p:nvPr/>
          </p:nvGrpSpPr>
          <p:grpSpPr>
            <a:xfrm>
              <a:off x="2504716" y="2832433"/>
              <a:ext cx="853078" cy="829463"/>
              <a:chOff x="6230338" y="2834236"/>
              <a:chExt cx="1834454" cy="1783673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93395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514449" y="3321882"/>
            <a:ext cx="1487553" cy="1280271"/>
            <a:chOff x="3970912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746979" y="3508594"/>
            <a:ext cx="1025233" cy="906846"/>
            <a:chOff x="4656351" y="1875134"/>
            <a:chExt cx="2129714" cy="1883790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44450">
              <a:solidFill>
                <a:srgbClr val="C9C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9C9FF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1" name="직선 연결선 90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8181FF"/>
            </a:solidFill>
            <a:ln w="38100">
              <a:solidFill>
                <a:srgbClr val="C9C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8181FF"/>
            </a:solidFill>
            <a:ln w="38100">
              <a:solidFill>
                <a:srgbClr val="C9C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101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8181FF"/>
            </a:solidFill>
            <a:ln w="38100">
              <a:solidFill>
                <a:srgbClr val="C9C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8181FF"/>
            </a:solidFill>
            <a:ln w="38100">
              <a:solidFill>
                <a:srgbClr val="C9C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8181FF"/>
            </a:solidFill>
            <a:ln w="38100">
              <a:solidFill>
                <a:srgbClr val="C9C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C9C9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8181FF"/>
            </a:solidFill>
            <a:ln w="38100">
              <a:solidFill>
                <a:srgbClr val="C9C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545" y="252872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76200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889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762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88900" dir="2220000" algn="bl" rotWithShape="0">
                    <a:srgbClr val="5C739C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11</Words>
  <Application>Microsoft Office PowerPoint</Application>
  <PresentationFormat>와이드스크린</PresentationFormat>
  <Paragraphs>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148</cp:revision>
  <dcterms:created xsi:type="dcterms:W3CDTF">2016-09-19T08:25:58Z</dcterms:created>
  <dcterms:modified xsi:type="dcterms:W3CDTF">2017-01-15T00:12:56Z</dcterms:modified>
</cp:coreProperties>
</file>