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46" r:id="rId8"/>
    <p:sldId id="3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FFFFF"/>
    <a:srgbClr val="FFFF96"/>
    <a:srgbClr val="DFDA00"/>
    <a:srgbClr val="4B4BFF"/>
    <a:srgbClr val="FFFA33"/>
    <a:srgbClr val="3737FF"/>
    <a:srgbClr val="FFFF8B"/>
    <a:srgbClr val="000076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14" d="100"/>
          <a:sy n="214" d="100"/>
        </p:scale>
        <p:origin x="-2469" y="-2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26982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10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127</cp:revision>
  <dcterms:created xsi:type="dcterms:W3CDTF">2016-09-19T08:25:58Z</dcterms:created>
  <dcterms:modified xsi:type="dcterms:W3CDTF">2017-01-11T00:32:19Z</dcterms:modified>
</cp:coreProperties>
</file>