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  <p:sldId id="3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AC0000"/>
    <a:srgbClr val="8181FF"/>
    <a:srgbClr val="DCDCDC"/>
    <a:srgbClr val="FF8585"/>
    <a:srgbClr val="C8B500"/>
    <a:srgbClr val="C8B000"/>
    <a:srgbClr val="FFE426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56" d="100"/>
          <a:sy n="256" d="100"/>
        </p:scale>
        <p:origin x="-15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7505" y="4699589"/>
            <a:ext cx="363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86286" y="408807"/>
            <a:ext cx="3728602" cy="5854091"/>
            <a:chOff x="2986286" y="408807"/>
            <a:chExt cx="3728602" cy="5854091"/>
          </a:xfrm>
        </p:grpSpPr>
        <p:grpSp>
          <p:nvGrpSpPr>
            <p:cNvPr id="13" name="그룹 12"/>
            <p:cNvGrpSpPr/>
            <p:nvPr/>
          </p:nvGrpSpPr>
          <p:grpSpPr>
            <a:xfrm>
              <a:off x="2986286" y="408807"/>
              <a:ext cx="3728602" cy="5854091"/>
              <a:chOff x="3009284" y="489798"/>
              <a:chExt cx="3728602" cy="5854091"/>
            </a:xfrm>
          </p:grpSpPr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603" y="45426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10240" y="45426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921" y="476778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921" y="38671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602" y="40923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10239" y="40923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920" y="431747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603" y="184074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921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10240" y="184074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559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603" y="139042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921" y="11652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10240" y="139042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559" y="11652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603" y="22910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921" y="206589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10240" y="22910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559" y="206589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9284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9284" y="11652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9284" y="206589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603" y="94011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921" y="71495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10240" y="94011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559" y="71495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603" y="48979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10240" y="48979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9284" y="71495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603" y="274137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921" y="25162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10240" y="274137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559" y="25162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603" y="31916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921" y="29665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10240" y="31916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559" y="29665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9284" y="25162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9284" y="29665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921" y="34168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559" y="34168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9284" y="34168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9284" y="38671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877" y="184074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1196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514" y="184074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877" y="139042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1196" y="11652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514" y="139042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833" y="11652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877" y="22910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1196" y="206589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514" y="22910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833" y="206589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877" y="94011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1196" y="71495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514" y="94011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833" y="71495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877" y="48979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514" y="48979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877" y="274137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1196" y="25162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514" y="274137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833" y="25162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877" y="31916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1196" y="29665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514" y="31916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833" y="29665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1196" y="34168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833" y="34168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833" y="38671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603" y="499294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10240" y="499294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559" y="476778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9284" y="431747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9284" y="476778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877" y="45426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514" y="45426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833" y="431747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877" y="499294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1196" y="476778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514" y="499294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833" y="476778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603" y="58935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921" y="566841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10240" y="58935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559" y="566841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9284" y="52181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9284" y="566841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833" y="52181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877" y="58935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1196" y="566841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514" y="58935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833" y="566841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211833" y="1615585"/>
                <a:ext cx="526053" cy="450315"/>
                <a:chOff x="6211833" y="1615585"/>
                <a:chExt cx="526053" cy="450315"/>
              </a:xfrm>
            </p:grpSpPr>
            <p:sp>
              <p:nvSpPr>
                <p:cNvPr id="65" name="육각형 64"/>
                <p:cNvSpPr>
                  <a:spLocks noChangeAspect="1"/>
                </p:cNvSpPr>
                <p:nvPr/>
              </p:nvSpPr>
              <p:spPr>
                <a:xfrm>
                  <a:off x="6211833" y="161558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FF5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모서리가 둥근 직사각형 1"/>
                <p:cNvSpPr/>
                <p:nvPr/>
              </p:nvSpPr>
              <p:spPr>
                <a:xfrm>
                  <a:off x="6359119" y="1733420"/>
                  <a:ext cx="180814" cy="214644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6493123" y="1806782"/>
                  <a:ext cx="93619" cy="67920"/>
                </a:xfrm>
                <a:prstGeom prst="rect">
                  <a:avLst/>
                </a:prstGeom>
                <a:solidFill>
                  <a:srgbClr val="FFFF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" name="직선 화살표 연결선 4"/>
                <p:cNvCxnSpPr/>
                <p:nvPr/>
              </p:nvCxnSpPr>
              <p:spPr>
                <a:xfrm>
                  <a:off x="6449526" y="1840742"/>
                  <a:ext cx="220346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headEnd type="none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603" y="364200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10240" y="364200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559" y="38671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877" y="364200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514" y="364200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1196" y="38671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10240" y="544326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877" y="544326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1196" y="52181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514" y="544326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601" y="54432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918" y="521810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552" y="52181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876" y="409231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513" y="40923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552" y="43174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1183" y="431747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529048" y="4951627"/>
              <a:ext cx="305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557350" y="2322769"/>
            <a:ext cx="1880772" cy="830997"/>
          </a:xfrm>
          <a:prstGeom prst="rect">
            <a:avLst/>
          </a:prstGeom>
          <a:noFill/>
        </p:spPr>
        <p:txBody>
          <a:bodyPr wrap="square" lIns="91440" tIns="0" rIns="91440" bIns="0">
            <a:spAutoFit/>
          </a:bodyPr>
          <a:lstStyle/>
          <a:p>
            <a:pPr algn="ctr"/>
            <a:r>
              <a:rPr lang="en-US" altLang="ko-KR" sz="54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Share</a:t>
            </a:r>
            <a:endParaRPr lang="en-US" altLang="ko-KR" sz="5400" b="1" cap="none" spc="1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311</Words>
  <Application>Microsoft Office PowerPoint</Application>
  <PresentationFormat>와이드스크린</PresentationFormat>
  <Paragraphs>158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고딕 Std B</vt:lpstr>
      <vt:lpstr>나눔고딕 ExtraBold</vt:lpstr>
      <vt:lpstr>맑은 고딕</vt:lpstr>
      <vt:lpstr>Arial</vt:lpstr>
      <vt:lpstr>Arial Black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278</cp:revision>
  <dcterms:created xsi:type="dcterms:W3CDTF">2016-09-19T08:25:58Z</dcterms:created>
  <dcterms:modified xsi:type="dcterms:W3CDTF">2017-03-02T09:41:35Z</dcterms:modified>
</cp:coreProperties>
</file>