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9" r:id="rId7"/>
    <p:sldId id="365" r:id="rId8"/>
    <p:sldId id="367" r:id="rId9"/>
    <p:sldId id="349" r:id="rId10"/>
    <p:sldId id="355" r:id="rId11"/>
    <p:sldId id="370" r:id="rId12"/>
    <p:sldId id="368" r:id="rId13"/>
    <p:sldId id="357" r:id="rId14"/>
    <p:sldId id="344" r:id="rId15"/>
    <p:sldId id="350" r:id="rId16"/>
    <p:sldId id="356" r:id="rId17"/>
    <p:sldId id="363" r:id="rId18"/>
    <p:sldId id="362" r:id="rId19"/>
    <p:sldId id="364" r:id="rId20"/>
    <p:sldId id="358" r:id="rId21"/>
    <p:sldId id="345" r:id="rId22"/>
    <p:sldId id="359" r:id="rId23"/>
    <p:sldId id="360" r:id="rId24"/>
    <p:sldId id="361" r:id="rId25"/>
    <p:sldId id="351" r:id="rId26"/>
    <p:sldId id="346" r:id="rId27"/>
    <p:sldId id="347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9"/>
    <a:srgbClr val="FF4F4F"/>
    <a:srgbClr val="C8C8FF"/>
    <a:srgbClr val="8181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그룹 439"/>
          <p:cNvGrpSpPr/>
          <p:nvPr/>
        </p:nvGrpSpPr>
        <p:grpSpPr>
          <a:xfrm>
            <a:off x="3173708" y="-115326"/>
            <a:ext cx="6284138" cy="6858000"/>
            <a:chOff x="3173708" y="-115326"/>
            <a:chExt cx="6284138" cy="6858000"/>
          </a:xfrm>
        </p:grpSpPr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708" y="-115326"/>
              <a:ext cx="6284138" cy="6858000"/>
            </a:xfrm>
            <a:prstGeom prst="rect">
              <a:avLst/>
            </a:prstGeom>
          </p:spPr>
        </p:pic>
        <p:grpSp>
          <p:nvGrpSpPr>
            <p:cNvPr id="320" name="그룹 319"/>
            <p:cNvGrpSpPr>
              <a:grpSpLocks noChangeAspect="1"/>
            </p:cNvGrpSpPr>
            <p:nvPr/>
          </p:nvGrpSpPr>
          <p:grpSpPr>
            <a:xfrm>
              <a:off x="8804746" y="4584758"/>
              <a:ext cx="591188" cy="508809"/>
              <a:chOff x="3970912" y="2614533"/>
              <a:chExt cx="1487553" cy="1280271"/>
            </a:xfrm>
          </p:grpSpPr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>
              <a:grpSpLocks noChangeAspect="1"/>
            </p:cNvGrpSpPr>
            <p:nvPr/>
          </p:nvGrpSpPr>
          <p:grpSpPr>
            <a:xfrm>
              <a:off x="6020183" y="6233865"/>
              <a:ext cx="591188" cy="508809"/>
              <a:chOff x="3970912" y="2614533"/>
              <a:chExt cx="1487553" cy="1280271"/>
            </a:xfrm>
          </p:grpSpPr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>
              <a:grpSpLocks noChangeAspect="1"/>
            </p:cNvGrpSpPr>
            <p:nvPr/>
          </p:nvGrpSpPr>
          <p:grpSpPr>
            <a:xfrm>
              <a:off x="3222964" y="4635642"/>
              <a:ext cx="591188" cy="508809"/>
              <a:chOff x="3970912" y="2614533"/>
              <a:chExt cx="1487553" cy="1280271"/>
            </a:xfrm>
          </p:grpSpPr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/>
            <p:cNvGrpSpPr>
              <a:grpSpLocks noChangeAspect="1"/>
            </p:cNvGrpSpPr>
            <p:nvPr/>
          </p:nvGrpSpPr>
          <p:grpSpPr>
            <a:xfrm>
              <a:off x="3222480" y="1477311"/>
              <a:ext cx="591188" cy="508809"/>
              <a:chOff x="3970912" y="2614533"/>
              <a:chExt cx="1487553" cy="1280271"/>
            </a:xfrm>
          </p:grpSpPr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>
              <a:grpSpLocks noChangeAspect="1"/>
            </p:cNvGrpSpPr>
            <p:nvPr/>
          </p:nvGrpSpPr>
          <p:grpSpPr>
            <a:xfrm>
              <a:off x="6010889" y="-73261"/>
              <a:ext cx="591188" cy="508809"/>
              <a:chOff x="3970912" y="2614533"/>
              <a:chExt cx="1487553" cy="1280271"/>
            </a:xfrm>
          </p:grpSpPr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5" name="그룹 344"/>
            <p:cNvGrpSpPr>
              <a:grpSpLocks noChangeAspect="1"/>
            </p:cNvGrpSpPr>
            <p:nvPr/>
          </p:nvGrpSpPr>
          <p:grpSpPr>
            <a:xfrm>
              <a:off x="8819159" y="1452204"/>
              <a:ext cx="591188" cy="508809"/>
              <a:chOff x="3970912" y="2614533"/>
              <a:chExt cx="1487553" cy="1280271"/>
            </a:xfrm>
          </p:grpSpPr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0" name="그룹 349"/>
            <p:cNvGrpSpPr>
              <a:grpSpLocks noChangeAspect="1"/>
            </p:cNvGrpSpPr>
            <p:nvPr/>
          </p:nvGrpSpPr>
          <p:grpSpPr>
            <a:xfrm>
              <a:off x="6963049" y="5654524"/>
              <a:ext cx="593219" cy="507600"/>
              <a:chOff x="5659063" y="2614533"/>
              <a:chExt cx="1496220" cy="1280272"/>
            </a:xfrm>
          </p:grpSpPr>
          <p:grpSp>
            <p:nvGrpSpPr>
              <p:cNvPr id="351" name="그룹 35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6" name="육각형 35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사각형 35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>
              <a:grpSpLocks noChangeAspect="1"/>
            </p:cNvGrpSpPr>
            <p:nvPr/>
          </p:nvGrpSpPr>
          <p:grpSpPr>
            <a:xfrm>
              <a:off x="4145977" y="5146924"/>
              <a:ext cx="593219" cy="507600"/>
              <a:chOff x="5659063" y="2614533"/>
              <a:chExt cx="1496220" cy="1280272"/>
            </a:xfrm>
          </p:grpSpPr>
          <p:grpSp>
            <p:nvGrpSpPr>
              <p:cNvPr id="361" name="그룹 36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66" name="육각형 36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직사각형 36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>
              <a:grpSpLocks noChangeAspect="1"/>
            </p:cNvGrpSpPr>
            <p:nvPr/>
          </p:nvGrpSpPr>
          <p:grpSpPr>
            <a:xfrm>
              <a:off x="3220449" y="2529819"/>
              <a:ext cx="593219" cy="507600"/>
              <a:chOff x="5659063" y="2614533"/>
              <a:chExt cx="1496220" cy="1280272"/>
            </a:xfrm>
          </p:grpSpPr>
          <p:grpSp>
            <p:nvGrpSpPr>
              <p:cNvPr id="371" name="그룹 37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6" name="육각형 37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직사각형 37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>
              <a:grpSpLocks noChangeAspect="1"/>
            </p:cNvGrpSpPr>
            <p:nvPr/>
          </p:nvGrpSpPr>
          <p:grpSpPr>
            <a:xfrm>
              <a:off x="5095952" y="435548"/>
              <a:ext cx="593219" cy="507600"/>
              <a:chOff x="5659063" y="2614533"/>
              <a:chExt cx="1496220" cy="1280272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6" name="육각형 38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사각형 38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>
              <a:grpSpLocks noChangeAspect="1"/>
            </p:cNvGrpSpPr>
            <p:nvPr/>
          </p:nvGrpSpPr>
          <p:grpSpPr>
            <a:xfrm>
              <a:off x="7883280" y="929905"/>
              <a:ext cx="593219" cy="507600"/>
              <a:chOff x="5659063" y="2614533"/>
              <a:chExt cx="1496220" cy="1280272"/>
            </a:xfrm>
          </p:grpSpPr>
          <p:grpSp>
            <p:nvGrpSpPr>
              <p:cNvPr id="391" name="그룹 39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6" name="육각형 39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>
              <a:grpSpLocks noChangeAspect="1"/>
            </p:cNvGrpSpPr>
            <p:nvPr/>
          </p:nvGrpSpPr>
          <p:grpSpPr>
            <a:xfrm>
              <a:off x="8817128" y="3528543"/>
              <a:ext cx="593219" cy="507600"/>
              <a:chOff x="5659063" y="2614533"/>
              <a:chExt cx="1496220" cy="1280272"/>
            </a:xfrm>
          </p:grpSpPr>
          <p:grpSp>
            <p:nvGrpSpPr>
              <p:cNvPr id="401" name="그룹 40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06" name="육각형 40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직사각형 40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0" name="그룹 409"/>
            <p:cNvGrpSpPr>
              <a:grpSpLocks noChangeAspect="1"/>
            </p:cNvGrpSpPr>
            <p:nvPr/>
          </p:nvGrpSpPr>
          <p:grpSpPr>
            <a:xfrm>
              <a:off x="8817127" y="2484521"/>
              <a:ext cx="589783" cy="507600"/>
              <a:chOff x="7547812" y="2614534"/>
              <a:chExt cx="1487553" cy="1280271"/>
            </a:xfrm>
          </p:grpSpPr>
          <p:sp>
            <p:nvSpPr>
              <p:cNvPr id="411" name="육각형 41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 noChangeAspect="1"/>
            </p:cNvGrpSpPr>
            <p:nvPr/>
          </p:nvGrpSpPr>
          <p:grpSpPr>
            <a:xfrm>
              <a:off x="7881914" y="5122563"/>
              <a:ext cx="589783" cy="507600"/>
              <a:chOff x="7547812" y="2614534"/>
              <a:chExt cx="1487553" cy="1280271"/>
            </a:xfrm>
          </p:grpSpPr>
          <p:sp>
            <p:nvSpPr>
              <p:cNvPr id="416" name="육각형 41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0" name="그룹 419"/>
            <p:cNvGrpSpPr>
              <a:grpSpLocks noChangeAspect="1"/>
            </p:cNvGrpSpPr>
            <p:nvPr/>
          </p:nvGrpSpPr>
          <p:grpSpPr>
            <a:xfrm>
              <a:off x="3220449" y="3571764"/>
              <a:ext cx="589783" cy="507600"/>
              <a:chOff x="7547812" y="2614534"/>
              <a:chExt cx="1487553" cy="1280271"/>
            </a:xfrm>
          </p:grpSpPr>
          <p:sp>
            <p:nvSpPr>
              <p:cNvPr id="421" name="육각형 42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>
              <a:grpSpLocks noChangeAspect="1"/>
            </p:cNvGrpSpPr>
            <p:nvPr/>
          </p:nvGrpSpPr>
          <p:grpSpPr>
            <a:xfrm>
              <a:off x="5095951" y="5654524"/>
              <a:ext cx="589783" cy="507600"/>
              <a:chOff x="7547812" y="2614534"/>
              <a:chExt cx="1487553" cy="1280271"/>
            </a:xfrm>
          </p:grpSpPr>
          <p:sp>
            <p:nvSpPr>
              <p:cNvPr id="426" name="육각형 42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0" name="그룹 429"/>
            <p:cNvGrpSpPr>
              <a:grpSpLocks noChangeAspect="1"/>
            </p:cNvGrpSpPr>
            <p:nvPr/>
          </p:nvGrpSpPr>
          <p:grpSpPr>
            <a:xfrm>
              <a:off x="4146209" y="955501"/>
              <a:ext cx="589783" cy="507600"/>
              <a:chOff x="7547812" y="2614534"/>
              <a:chExt cx="1487553" cy="1280271"/>
            </a:xfrm>
          </p:grpSpPr>
          <p:sp>
            <p:nvSpPr>
              <p:cNvPr id="431" name="육각형 43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직사각형 43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5" name="그룹 434"/>
            <p:cNvGrpSpPr>
              <a:grpSpLocks noChangeAspect="1"/>
            </p:cNvGrpSpPr>
            <p:nvPr/>
          </p:nvGrpSpPr>
          <p:grpSpPr>
            <a:xfrm>
              <a:off x="6942569" y="411187"/>
              <a:ext cx="589783" cy="507600"/>
              <a:chOff x="7547812" y="2614534"/>
              <a:chExt cx="1487553" cy="1280271"/>
            </a:xfrm>
          </p:grpSpPr>
          <p:sp>
            <p:nvSpPr>
              <p:cNvPr id="436" name="육각형 43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178</Words>
  <Application>Microsoft Office PowerPoint</Application>
  <PresentationFormat>와이드스크린</PresentationFormat>
  <Paragraphs>65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214</cp:revision>
  <dcterms:created xsi:type="dcterms:W3CDTF">2016-09-19T08:25:58Z</dcterms:created>
  <dcterms:modified xsi:type="dcterms:W3CDTF">2017-02-02T06:35:10Z</dcterms:modified>
</cp:coreProperties>
</file>