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46" r:id="rId8"/>
    <p:sldId id="3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C9C400"/>
    <a:srgbClr val="00009E"/>
    <a:srgbClr val="8181FF"/>
    <a:srgbClr val="6969FF"/>
    <a:srgbClr val="0000FF"/>
    <a:srgbClr val="FFFF75"/>
    <a:srgbClr val="FFFF00"/>
    <a:srgbClr val="AC0000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87" d="100"/>
          <a:sy n="187" d="100"/>
        </p:scale>
        <p:origin x="-3369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45090" y="4067692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모서리가 둥근 직사각형 246"/>
          <p:cNvSpPr/>
          <p:nvPr/>
        </p:nvSpPr>
        <p:spPr>
          <a:xfrm>
            <a:off x="2784532" y="286781"/>
            <a:ext cx="4178105" cy="6260123"/>
          </a:xfrm>
          <a:prstGeom prst="roundRect">
            <a:avLst/>
          </a:prstGeom>
          <a:solidFill>
            <a:srgbClr val="DCDCDC"/>
          </a:solidFill>
          <a:ln w="76200">
            <a:gradFill>
              <a:gsLst>
                <a:gs pos="50000">
                  <a:schemeClr val="bg2">
                    <a:lumMod val="9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009284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09902" y="3469662"/>
            <a:ext cx="2986993" cy="2880000"/>
            <a:chOff x="709902" y="3469662"/>
            <a:chExt cx="2986993" cy="2880000"/>
          </a:xfrm>
        </p:grpSpPr>
        <p:sp>
          <p:nvSpPr>
            <p:cNvPr id="12" name="타원 11"/>
            <p:cNvSpPr/>
            <p:nvPr/>
          </p:nvSpPr>
          <p:spPr>
            <a:xfrm>
              <a:off x="816895" y="3469662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29326" y="5414356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09902" y="5260728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2990676" y="5643466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78105" y="1505243"/>
            <a:ext cx="3634794" cy="3600000"/>
            <a:chOff x="4178105" y="1505243"/>
            <a:chExt cx="3634794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17"/>
            <a:stretch/>
          </p:blipFill>
          <p:spPr>
            <a:xfrm>
              <a:off x="4230932" y="3906305"/>
              <a:ext cx="3243353" cy="92567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47"/>
            <a:stretch/>
          </p:blipFill>
          <p:spPr>
            <a:xfrm rot="20934875">
              <a:off x="4478098" y="3266852"/>
              <a:ext cx="3334801" cy="93103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178105" y="1505243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37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7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114</cp:revision>
  <dcterms:created xsi:type="dcterms:W3CDTF">2016-09-19T08:25:58Z</dcterms:created>
  <dcterms:modified xsi:type="dcterms:W3CDTF">2017-01-10T21:00:38Z</dcterms:modified>
</cp:coreProperties>
</file>