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71" r:id="rId7"/>
    <p:sldId id="373" r:id="rId8"/>
    <p:sldId id="376" r:id="rId9"/>
    <p:sldId id="374" r:id="rId10"/>
    <p:sldId id="372" r:id="rId11"/>
    <p:sldId id="365" r:id="rId12"/>
    <p:sldId id="367" r:id="rId13"/>
    <p:sldId id="349" r:id="rId14"/>
    <p:sldId id="355" r:id="rId15"/>
    <p:sldId id="370" r:id="rId16"/>
    <p:sldId id="368" r:id="rId17"/>
    <p:sldId id="357" r:id="rId18"/>
    <p:sldId id="344" r:id="rId19"/>
    <p:sldId id="350" r:id="rId20"/>
    <p:sldId id="356" r:id="rId21"/>
    <p:sldId id="386" r:id="rId22"/>
    <p:sldId id="375" r:id="rId23"/>
    <p:sldId id="362" r:id="rId24"/>
    <p:sldId id="380" r:id="rId25"/>
    <p:sldId id="381" r:id="rId26"/>
    <p:sldId id="382" r:id="rId27"/>
    <p:sldId id="383" r:id="rId28"/>
    <p:sldId id="379" r:id="rId29"/>
    <p:sldId id="364" r:id="rId30"/>
    <p:sldId id="358" r:id="rId31"/>
    <p:sldId id="345" r:id="rId32"/>
    <p:sldId id="351" r:id="rId33"/>
    <p:sldId id="384" r:id="rId34"/>
    <p:sldId id="385" r:id="rId35"/>
    <p:sldId id="346" r:id="rId36"/>
    <p:sldId id="347" r:id="rId37"/>
    <p:sldId id="352" r:id="rId38"/>
    <p:sldId id="387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FF"/>
    <a:srgbClr val="FFE426"/>
    <a:srgbClr val="FF6969"/>
    <a:srgbClr val="AC0000"/>
    <a:srgbClr val="DCDCDC"/>
    <a:srgbClr val="FF8585"/>
    <a:srgbClr val="C8B500"/>
    <a:srgbClr val="C8B000"/>
    <a:srgbClr val="867600"/>
    <a:srgbClr val="C39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6" d="100"/>
          <a:sy n="46" d="100"/>
        </p:scale>
        <p:origin x="93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310544" y="2545139"/>
            <a:ext cx="2905540" cy="2487214"/>
            <a:chOff x="6310544" y="2545139"/>
            <a:chExt cx="2905540" cy="2487214"/>
          </a:xfrm>
        </p:grpSpPr>
        <p:sp>
          <p:nvSpPr>
            <p:cNvPr id="31" name="육각형 30"/>
            <p:cNvSpPr/>
            <p:nvPr/>
          </p:nvSpPr>
          <p:spPr>
            <a:xfrm>
              <a:off x="6310544" y="2545139"/>
              <a:ext cx="2905540" cy="2487214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FF696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하트 1"/>
            <p:cNvSpPr/>
            <p:nvPr/>
          </p:nvSpPr>
          <p:spPr>
            <a:xfrm>
              <a:off x="6989202" y="3174804"/>
              <a:ext cx="1587869" cy="1440000"/>
            </a:xfrm>
            <a:prstGeom prst="heart">
              <a:avLst/>
            </a:prstGeom>
            <a:solidFill>
              <a:schemeClr val="bg1"/>
            </a:solidFill>
            <a:ln w="127000">
              <a:solidFill>
                <a:srgbClr val="A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5659207" y="502948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659206" y="5646160"/>
            <a:ext cx="713367" cy="613964"/>
            <a:chOff x="2178956" y="2614533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659206" y="4412817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659206" y="3185278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0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5659205" y="3801949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5659205" y="2568606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659205" y="133951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5659204" y="1956190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5659204" y="722847"/>
            <a:ext cx="713367" cy="613964"/>
            <a:chOff x="2178956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222495" y="471979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6222494" y="5336470"/>
            <a:ext cx="713367" cy="613964"/>
            <a:chOff x="2178956" y="2614533"/>
            <a:chExt cx="1487553" cy="1280271"/>
          </a:xfrm>
        </p:grpSpPr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>
            <a:off x="6222494" y="4103127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>
            <a:off x="6222494" y="2875588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6222493" y="3492259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>
            <a:off x="6222493" y="2258916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222493" y="1029829"/>
            <a:ext cx="713367" cy="613964"/>
            <a:chOff x="2178956" y="2614533"/>
            <a:chExt cx="1487553" cy="1280271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6222492" y="1646500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095511" y="4717091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5095510" y="5333762"/>
            <a:ext cx="713367" cy="613964"/>
            <a:chOff x="2178956" y="2614533"/>
            <a:chExt cx="1487553" cy="1280271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>
            <a:off x="5095510" y="4100419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095510" y="2872880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5095509" y="3489551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>
            <a:off x="5095509" y="2256208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5095509" y="1027121"/>
            <a:ext cx="713367" cy="613964"/>
            <a:chOff x="2178956" y="2614533"/>
            <a:chExt cx="1487553" cy="1280271"/>
          </a:xfrm>
        </p:grpSpPr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5095508" y="1643792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36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/>
          <p:cNvGrpSpPr>
            <a:grpSpLocks noChangeAspect="1"/>
          </p:cNvGrpSpPr>
          <p:nvPr/>
        </p:nvGrpSpPr>
        <p:grpSpPr>
          <a:xfrm>
            <a:off x="6786188" y="4428833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>
            <a:grpSpLocks noChangeAspect="1"/>
          </p:cNvGrpSpPr>
          <p:nvPr/>
        </p:nvGrpSpPr>
        <p:grpSpPr>
          <a:xfrm>
            <a:off x="6786187" y="5045504"/>
            <a:ext cx="713367" cy="613964"/>
            <a:chOff x="2178956" y="2614533"/>
            <a:chExt cx="1487553" cy="1280271"/>
          </a:xfrm>
        </p:grpSpPr>
        <p:sp>
          <p:nvSpPr>
            <p:cNvPr id="144" name="육각형 1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47</a:t>
              </a:r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>
            <a:off x="6786187" y="3812161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6786187" y="2584622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>
            <a:off x="6786186" y="3201293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6786186" y="196795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165" name="직사각형 1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8" name="그룹 167"/>
          <p:cNvGrpSpPr>
            <a:grpSpLocks noChangeAspect="1"/>
          </p:cNvGrpSpPr>
          <p:nvPr/>
        </p:nvGrpSpPr>
        <p:grpSpPr>
          <a:xfrm>
            <a:off x="6786185" y="1355534"/>
            <a:ext cx="713367" cy="613964"/>
            <a:chOff x="2178956" y="2614533"/>
            <a:chExt cx="1487553" cy="1280271"/>
          </a:xfrm>
        </p:grpSpPr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39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>
            <a:off x="4531814" y="440740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4531813" y="5024072"/>
            <a:ext cx="713367" cy="613964"/>
            <a:chOff x="2178956" y="2614533"/>
            <a:chExt cx="1487553" cy="1280271"/>
          </a:xfrm>
        </p:grpSpPr>
        <p:sp>
          <p:nvSpPr>
            <p:cNvPr id="179" name="육각형 1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51</a:t>
              </a:r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531813" y="3790729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>
            <a:off x="4531813" y="2563190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4531812" y="3179861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4531812" y="1946518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35</a:t>
              </a:r>
              <a:endParaRPr lang="ko-KR" altLang="en-US" dirty="0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>
            <a:grpSpLocks noChangeAspect="1"/>
          </p:cNvGrpSpPr>
          <p:nvPr/>
        </p:nvGrpSpPr>
        <p:grpSpPr>
          <a:xfrm>
            <a:off x="4531811" y="1334102"/>
            <a:ext cx="713367" cy="613964"/>
            <a:chOff x="2178956" y="2614533"/>
            <a:chExt cx="1487553" cy="1280271"/>
          </a:xfrm>
        </p:grpSpPr>
        <p:sp>
          <p:nvSpPr>
            <p:cNvPr id="204" name="육각형 2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59</a:t>
              </a:r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8" name="그룹 207"/>
          <p:cNvGrpSpPr>
            <a:grpSpLocks noChangeAspect="1"/>
          </p:cNvGrpSpPr>
          <p:nvPr/>
        </p:nvGrpSpPr>
        <p:grpSpPr>
          <a:xfrm>
            <a:off x="7336545" y="410893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09" name="육각형 2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10" name="직사각형 2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/>
          <p:cNvGrpSpPr>
            <a:grpSpLocks noChangeAspect="1"/>
          </p:cNvGrpSpPr>
          <p:nvPr/>
        </p:nvGrpSpPr>
        <p:grpSpPr>
          <a:xfrm>
            <a:off x="7336544" y="4725602"/>
            <a:ext cx="713367" cy="613964"/>
            <a:chOff x="2178956" y="2614533"/>
            <a:chExt cx="1487553" cy="1280271"/>
          </a:xfrm>
        </p:grpSpPr>
        <p:sp>
          <p:nvSpPr>
            <p:cNvPr id="214" name="육각형 2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46</a:t>
              </a:r>
              <a:endParaRPr lang="ko-KR" altLang="en-US" dirty="0"/>
            </a:p>
          </p:txBody>
        </p:sp>
        <p:sp>
          <p:nvSpPr>
            <p:cNvPr id="215" name="직사각형 2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>
            <a:off x="7336544" y="3492259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/>
          <p:cNvGrpSpPr>
            <a:grpSpLocks noChangeAspect="1"/>
          </p:cNvGrpSpPr>
          <p:nvPr/>
        </p:nvGrpSpPr>
        <p:grpSpPr>
          <a:xfrm>
            <a:off x="7336544" y="226472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4" name="육각형 2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25" name="직사각형 2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직사각형 2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7336543" y="288139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9" name="육각형 2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23</a:t>
              </a:r>
              <a:endParaRPr lang="ko-KR" altLang="en-US" dirty="0"/>
            </a:p>
          </p:txBody>
        </p:sp>
        <p:sp>
          <p:nvSpPr>
            <p:cNvPr id="230" name="직사각형 2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직사각형 2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3" name="그룹 232"/>
          <p:cNvGrpSpPr>
            <a:grpSpLocks noChangeAspect="1"/>
          </p:cNvGrpSpPr>
          <p:nvPr/>
        </p:nvGrpSpPr>
        <p:grpSpPr>
          <a:xfrm>
            <a:off x="7336543" y="1648048"/>
            <a:ext cx="713367" cy="613964"/>
            <a:chOff x="2178956" y="2614533"/>
            <a:chExt cx="1487553" cy="1280271"/>
          </a:xfrm>
        </p:grpSpPr>
        <p:sp>
          <p:nvSpPr>
            <p:cNvPr id="234" name="육각형 2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5" name="직사각형 2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8" name="그룹 237"/>
          <p:cNvGrpSpPr>
            <a:grpSpLocks noChangeAspect="1"/>
          </p:cNvGrpSpPr>
          <p:nvPr/>
        </p:nvGrpSpPr>
        <p:grpSpPr>
          <a:xfrm>
            <a:off x="3987098" y="410794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39" name="육각형 2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40" name="직사각형 2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/>
          <p:cNvGrpSpPr>
            <a:grpSpLocks noChangeAspect="1"/>
          </p:cNvGrpSpPr>
          <p:nvPr/>
        </p:nvGrpSpPr>
        <p:grpSpPr>
          <a:xfrm>
            <a:off x="3987097" y="4724612"/>
            <a:ext cx="713367" cy="613964"/>
            <a:chOff x="2178956" y="2614533"/>
            <a:chExt cx="1487553" cy="1280271"/>
          </a:xfrm>
        </p:grpSpPr>
        <p:sp>
          <p:nvSpPr>
            <p:cNvPr id="244" name="육각형 2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52</a:t>
              </a:r>
              <a:endParaRPr lang="ko-KR" altLang="en-US" dirty="0"/>
            </a:p>
          </p:txBody>
        </p:sp>
        <p:sp>
          <p:nvSpPr>
            <p:cNvPr id="245" name="직사각형 2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>
            <a:off x="3987097" y="3491269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>
            <a:off x="3987097" y="2263730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>
            <a:off x="3987096" y="288040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33</a:t>
              </a:r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3" name="그룹 262"/>
          <p:cNvGrpSpPr>
            <a:grpSpLocks noChangeAspect="1"/>
          </p:cNvGrpSpPr>
          <p:nvPr/>
        </p:nvGrpSpPr>
        <p:grpSpPr>
          <a:xfrm>
            <a:off x="3987096" y="1647058"/>
            <a:ext cx="713367" cy="613964"/>
            <a:chOff x="2178956" y="2614533"/>
            <a:chExt cx="1487553" cy="1280271"/>
          </a:xfrm>
        </p:grpSpPr>
        <p:sp>
          <p:nvSpPr>
            <p:cNvPr id="264" name="육각형 2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265" name="직사각형 2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직사각형 2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>
            <a:grpSpLocks noChangeAspect="1"/>
          </p:cNvGrpSpPr>
          <p:nvPr/>
        </p:nvGrpSpPr>
        <p:grpSpPr>
          <a:xfrm>
            <a:off x="7887307" y="3799239"/>
            <a:ext cx="713367" cy="613964"/>
            <a:chOff x="2178956" y="2614533"/>
            <a:chExt cx="1487553" cy="1280271"/>
          </a:xfrm>
        </p:grpSpPr>
        <p:sp>
          <p:nvSpPr>
            <p:cNvPr id="269" name="육각형 2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270" name="직사각형 2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3" name="그룹 272"/>
          <p:cNvGrpSpPr>
            <a:grpSpLocks noChangeAspect="1"/>
          </p:cNvGrpSpPr>
          <p:nvPr/>
        </p:nvGrpSpPr>
        <p:grpSpPr>
          <a:xfrm>
            <a:off x="7887306" y="4415910"/>
            <a:ext cx="713367" cy="613964"/>
            <a:chOff x="2178956" y="2614533"/>
            <a:chExt cx="1487553" cy="1280271"/>
          </a:xfrm>
        </p:grpSpPr>
        <p:sp>
          <p:nvSpPr>
            <p:cNvPr id="274" name="육각형 2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  <p:sp>
          <p:nvSpPr>
            <p:cNvPr id="275" name="직사각형 2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8" name="그룹 277"/>
          <p:cNvGrpSpPr>
            <a:grpSpLocks noChangeAspect="1"/>
          </p:cNvGrpSpPr>
          <p:nvPr/>
        </p:nvGrpSpPr>
        <p:grpSpPr>
          <a:xfrm>
            <a:off x="7887306" y="3182567"/>
            <a:ext cx="713367" cy="613964"/>
            <a:chOff x="2178956" y="2614533"/>
            <a:chExt cx="1487553" cy="1280271"/>
          </a:xfrm>
        </p:grpSpPr>
        <p:sp>
          <p:nvSpPr>
            <p:cNvPr id="279" name="육각형 2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43</a:t>
              </a:r>
              <a:endParaRPr lang="ko-KR" altLang="en-US" dirty="0"/>
            </a:p>
          </p:txBody>
        </p:sp>
        <p:sp>
          <p:nvSpPr>
            <p:cNvPr id="280" name="직사각형 2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/>
          <p:cNvGrpSpPr>
            <a:grpSpLocks noChangeAspect="1"/>
          </p:cNvGrpSpPr>
          <p:nvPr/>
        </p:nvGrpSpPr>
        <p:grpSpPr>
          <a:xfrm>
            <a:off x="7887306" y="1955028"/>
            <a:ext cx="713367" cy="613964"/>
            <a:chOff x="2178956" y="2614533"/>
            <a:chExt cx="1487553" cy="1280271"/>
          </a:xfrm>
        </p:grpSpPr>
        <p:sp>
          <p:nvSpPr>
            <p:cNvPr id="284" name="육각형 2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41</a:t>
              </a:r>
              <a:endParaRPr lang="ko-KR" altLang="en-US" dirty="0"/>
            </a:p>
          </p:txBody>
        </p:sp>
        <p:sp>
          <p:nvSpPr>
            <p:cNvPr id="285" name="직사각형 2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직사각형 2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8" name="그룹 287"/>
          <p:cNvGrpSpPr>
            <a:grpSpLocks noChangeAspect="1"/>
          </p:cNvGrpSpPr>
          <p:nvPr/>
        </p:nvGrpSpPr>
        <p:grpSpPr>
          <a:xfrm>
            <a:off x="7887305" y="2571699"/>
            <a:ext cx="713367" cy="613964"/>
            <a:chOff x="2178956" y="2614533"/>
            <a:chExt cx="1487553" cy="1280271"/>
          </a:xfrm>
        </p:grpSpPr>
        <p:sp>
          <p:nvSpPr>
            <p:cNvPr id="289" name="육각형 2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42</a:t>
              </a:r>
              <a:endParaRPr lang="ko-KR" altLang="en-US" dirty="0"/>
            </a:p>
          </p:txBody>
        </p:sp>
        <p:sp>
          <p:nvSpPr>
            <p:cNvPr id="290" name="직사각형 2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그룹 292"/>
          <p:cNvGrpSpPr>
            <a:grpSpLocks noChangeAspect="1"/>
          </p:cNvGrpSpPr>
          <p:nvPr/>
        </p:nvGrpSpPr>
        <p:grpSpPr>
          <a:xfrm>
            <a:off x="3430480" y="3798853"/>
            <a:ext cx="713367" cy="613964"/>
            <a:chOff x="2178956" y="2614533"/>
            <a:chExt cx="1487553" cy="1280271"/>
          </a:xfrm>
        </p:grpSpPr>
        <p:sp>
          <p:nvSpPr>
            <p:cNvPr id="294" name="육각형 2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295" name="직사각형 2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/>
          <p:cNvGrpSpPr>
            <a:grpSpLocks noChangeAspect="1"/>
          </p:cNvGrpSpPr>
          <p:nvPr/>
        </p:nvGrpSpPr>
        <p:grpSpPr>
          <a:xfrm>
            <a:off x="3430479" y="4415524"/>
            <a:ext cx="713367" cy="613964"/>
            <a:chOff x="2178956" y="2614533"/>
            <a:chExt cx="1487553" cy="1280271"/>
          </a:xfrm>
        </p:grpSpPr>
        <p:sp>
          <p:nvSpPr>
            <p:cNvPr id="299" name="육각형 2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53</a:t>
              </a:r>
              <a:endParaRPr lang="ko-KR" altLang="en-US" dirty="0"/>
            </a:p>
          </p:txBody>
        </p:sp>
        <p:sp>
          <p:nvSpPr>
            <p:cNvPr id="300" name="직사각형 2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3" name="그룹 302"/>
          <p:cNvGrpSpPr>
            <a:grpSpLocks noChangeAspect="1"/>
          </p:cNvGrpSpPr>
          <p:nvPr/>
        </p:nvGrpSpPr>
        <p:grpSpPr>
          <a:xfrm>
            <a:off x="3430479" y="3182181"/>
            <a:ext cx="713367" cy="613964"/>
            <a:chOff x="2178956" y="2614533"/>
            <a:chExt cx="1487553" cy="1280271"/>
          </a:xfrm>
        </p:grpSpPr>
        <p:sp>
          <p:nvSpPr>
            <p:cNvPr id="304" name="육각형 3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ko-KR" altLang="en-US" dirty="0"/>
            </a:p>
          </p:txBody>
        </p:sp>
        <p:sp>
          <p:nvSpPr>
            <p:cNvPr id="305" name="직사각형 3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직사각형 3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8" name="그룹 307"/>
          <p:cNvGrpSpPr>
            <a:grpSpLocks noChangeAspect="1"/>
          </p:cNvGrpSpPr>
          <p:nvPr/>
        </p:nvGrpSpPr>
        <p:grpSpPr>
          <a:xfrm>
            <a:off x="3430479" y="1954642"/>
            <a:ext cx="713367" cy="613964"/>
            <a:chOff x="2178956" y="2614533"/>
            <a:chExt cx="1487553" cy="1280271"/>
          </a:xfrm>
        </p:grpSpPr>
        <p:sp>
          <p:nvSpPr>
            <p:cNvPr id="309" name="육각형 3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57</a:t>
              </a:r>
              <a:endParaRPr lang="ko-KR" altLang="en-US" dirty="0"/>
            </a:p>
          </p:txBody>
        </p:sp>
        <p:sp>
          <p:nvSpPr>
            <p:cNvPr id="310" name="직사각형 3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3430478" y="2571313"/>
            <a:ext cx="713367" cy="613964"/>
            <a:chOff x="2178956" y="2614533"/>
            <a:chExt cx="1487553" cy="1280271"/>
          </a:xfrm>
        </p:grpSpPr>
        <p:sp>
          <p:nvSpPr>
            <p:cNvPr id="314" name="육각형 3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56</a:t>
              </a:r>
              <a:endParaRPr lang="ko-KR" altLang="en-US" dirty="0"/>
            </a:p>
          </p:txBody>
        </p:sp>
        <p:sp>
          <p:nvSpPr>
            <p:cNvPr id="315" name="직사각형 3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6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772496" y="1167592"/>
            <a:ext cx="1487553" cy="1283340"/>
            <a:chOff x="8772496" y="1167592"/>
            <a:chExt cx="1487553" cy="1283340"/>
          </a:xfrm>
        </p:grpSpPr>
        <p:grpSp>
          <p:nvGrpSpPr>
            <p:cNvPr id="45" name="그룹 44"/>
            <p:cNvGrpSpPr/>
            <p:nvPr/>
          </p:nvGrpSpPr>
          <p:grpSpPr>
            <a:xfrm>
              <a:off x="8772496" y="1167592"/>
              <a:ext cx="1487553" cy="1283340"/>
              <a:chOff x="3970912" y="2614533"/>
              <a:chExt cx="1487553" cy="1283340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6464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3867645" y="3481104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4849286" y="3490666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4358197" y="3767571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9045887" y="1349542"/>
              <a:ext cx="948761" cy="866247"/>
              <a:chOff x="8194289" y="2740978"/>
              <a:chExt cx="1263110" cy="1153257"/>
            </a:xfrm>
          </p:grpSpPr>
          <p:sp>
            <p:nvSpPr>
              <p:cNvPr id="3" name="눈물 방울 2"/>
              <p:cNvSpPr/>
              <p:nvPr/>
            </p:nvSpPr>
            <p:spPr>
              <a:xfrm rot="20700000">
                <a:off x="8731325" y="2746631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눈물 방울 51"/>
              <p:cNvSpPr/>
              <p:nvPr/>
            </p:nvSpPr>
            <p:spPr>
              <a:xfrm rot="2700000">
                <a:off x="8917399" y="3044780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눈물 방울 52"/>
              <p:cNvSpPr/>
              <p:nvPr/>
            </p:nvSpPr>
            <p:spPr>
              <a:xfrm rot="6300000">
                <a:off x="8734885" y="3354235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눈물 방울 55"/>
              <p:cNvSpPr/>
              <p:nvPr/>
            </p:nvSpPr>
            <p:spPr>
              <a:xfrm rot="9900000">
                <a:off x="8380363" y="3348582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눈물 방울 56"/>
              <p:cNvSpPr/>
              <p:nvPr/>
            </p:nvSpPr>
            <p:spPr>
              <a:xfrm rot="13500000">
                <a:off x="8194289" y="3050433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눈물 방울 57"/>
              <p:cNvSpPr/>
              <p:nvPr/>
            </p:nvSpPr>
            <p:spPr>
              <a:xfrm rot="17100000">
                <a:off x="8376803" y="2740978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현 6"/>
              <p:cNvSpPr/>
              <p:nvPr/>
            </p:nvSpPr>
            <p:spPr>
              <a:xfrm>
                <a:off x="8731325" y="2740978"/>
                <a:ext cx="540000" cy="540000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현 68"/>
              <p:cNvSpPr/>
              <p:nvPr/>
            </p:nvSpPr>
            <p:spPr>
              <a:xfrm>
                <a:off x="8764468" y="2760105"/>
                <a:ext cx="539360" cy="5159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7154271" y="1159014"/>
            <a:ext cx="1496220" cy="1283438"/>
            <a:chOff x="6512266" y="2846267"/>
            <a:chExt cx="1496220" cy="1283438"/>
          </a:xfrm>
        </p:grpSpPr>
        <p:grpSp>
          <p:nvGrpSpPr>
            <p:cNvPr id="27" name="그룹 26"/>
            <p:cNvGrpSpPr/>
            <p:nvPr/>
          </p:nvGrpSpPr>
          <p:grpSpPr>
            <a:xfrm>
              <a:off x="6512266" y="2846267"/>
              <a:ext cx="1496220" cy="1283438"/>
              <a:chOff x="5659063" y="2614533"/>
              <a:chExt cx="1496220" cy="128343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3" name="육각형 32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50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5554494" y="3489833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6539006" y="3483537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6046348" y="3765946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눈물 방울 17"/>
            <p:cNvSpPr/>
            <p:nvPr/>
          </p:nvSpPr>
          <p:spPr>
            <a:xfrm rot="20700000">
              <a:off x="7203323" y="305752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눈물 방울 18"/>
            <p:cNvSpPr/>
            <p:nvPr/>
          </p:nvSpPr>
          <p:spPr>
            <a:xfrm rot="2700000">
              <a:off x="7343089" y="3281473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눈물 방울 19"/>
            <p:cNvSpPr/>
            <p:nvPr/>
          </p:nvSpPr>
          <p:spPr>
            <a:xfrm rot="6300000">
              <a:off x="7205997" y="351391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/>
            <p:cNvSpPr/>
            <p:nvPr/>
          </p:nvSpPr>
          <p:spPr>
            <a:xfrm rot="9900000">
              <a:off x="6939705" y="350966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눈물 방울 21"/>
            <p:cNvSpPr/>
            <p:nvPr/>
          </p:nvSpPr>
          <p:spPr>
            <a:xfrm rot="13500000">
              <a:off x="6799939" y="3285719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눈물 방울 22"/>
            <p:cNvSpPr/>
            <p:nvPr/>
          </p:nvSpPr>
          <p:spPr>
            <a:xfrm rot="17100000">
              <a:off x="6937031" y="305327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7203323" y="3053278"/>
              <a:ext cx="405611" cy="405611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C8C8FF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>
              <a:off x="7228471" y="3062315"/>
              <a:ext cx="405130" cy="387535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F8F2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113940" y="2790485"/>
            <a:ext cx="1487553" cy="1280271"/>
            <a:chOff x="7113940" y="2790485"/>
            <a:chExt cx="1487553" cy="1280271"/>
          </a:xfrm>
        </p:grpSpPr>
        <p:grpSp>
          <p:nvGrpSpPr>
            <p:cNvPr id="39" name="그룹 38"/>
            <p:cNvGrpSpPr/>
            <p:nvPr/>
          </p:nvGrpSpPr>
          <p:grpSpPr>
            <a:xfrm>
              <a:off x="7113940" y="2790485"/>
              <a:ext cx="1487553" cy="1280271"/>
              <a:chOff x="7547812" y="2614534"/>
              <a:chExt cx="1487553" cy="1280271"/>
            </a:xfrm>
          </p:grpSpPr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387334" y="2997496"/>
              <a:ext cx="948761" cy="866247"/>
              <a:chOff x="6513680" y="3304783"/>
              <a:chExt cx="948761" cy="866247"/>
            </a:xfrm>
          </p:grpSpPr>
          <p:sp>
            <p:nvSpPr>
              <p:cNvPr id="50" name="눈물 방울 49"/>
              <p:cNvSpPr/>
              <p:nvPr/>
            </p:nvSpPr>
            <p:spPr>
              <a:xfrm rot="20700000">
                <a:off x="6917064" y="330902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눈물 방울 50"/>
              <p:cNvSpPr/>
              <p:nvPr/>
            </p:nvSpPr>
            <p:spPr>
              <a:xfrm rot="2700000">
                <a:off x="7056830" y="3532978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눈물 방울 53"/>
              <p:cNvSpPr/>
              <p:nvPr/>
            </p:nvSpPr>
            <p:spPr>
              <a:xfrm rot="6300000">
                <a:off x="6919738" y="376541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눈물 방울 54"/>
              <p:cNvSpPr/>
              <p:nvPr/>
            </p:nvSpPr>
            <p:spPr>
              <a:xfrm rot="9900000">
                <a:off x="6653446" y="376117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눈물 방울 58"/>
              <p:cNvSpPr/>
              <p:nvPr/>
            </p:nvSpPr>
            <p:spPr>
              <a:xfrm rot="13500000">
                <a:off x="6513680" y="3537224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눈물 방울 59"/>
              <p:cNvSpPr/>
              <p:nvPr/>
            </p:nvSpPr>
            <p:spPr>
              <a:xfrm rot="17100000">
                <a:off x="6650772" y="330478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현 60"/>
              <p:cNvSpPr/>
              <p:nvPr/>
            </p:nvSpPr>
            <p:spPr>
              <a:xfrm>
                <a:off x="6917064" y="3304783"/>
                <a:ext cx="405611" cy="405611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현 61"/>
              <p:cNvSpPr/>
              <p:nvPr/>
            </p:nvSpPr>
            <p:spPr>
              <a:xfrm>
                <a:off x="6941958" y="3319150"/>
                <a:ext cx="416655" cy="3875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FF9F9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85433" y="2912187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Flower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8507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Playing</a:t>
            </a:r>
            <a:endParaRPr lang="ko-KR" altLang="en-US" sz="5400" dirty="0"/>
          </a:p>
        </p:txBody>
      </p:sp>
      <p:sp>
        <p:nvSpPr>
          <p:cNvPr id="6" name="직사각형 5"/>
          <p:cNvSpPr/>
          <p:nvPr/>
        </p:nvSpPr>
        <p:spPr>
          <a:xfrm>
            <a:off x="38507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700000" algn="tl" rotWithShape="0">
                    <a:srgbClr val="FF8585"/>
                  </a:outerShdw>
                </a:effectLst>
                <a:latin typeface="Bauhaus 93" panose="04030905020B02020C02" pitchFamily="82" charset="0"/>
              </a:rPr>
              <a:t>Game Over</a:t>
            </a:r>
            <a:endParaRPr lang="ko-KR" altLang="en-US" sz="5400" dirty="0">
              <a:effectLst>
                <a:outerShdw dist="63500" dir="2700000" algn="tl" rotWithShape="0">
                  <a:srgbClr val="FF858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914628" y="2115065"/>
            <a:ext cx="18406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8585"/>
                  </a:outerShdw>
                </a:effectLst>
                <a:latin typeface="Bauhaus 93" panose="04030905020B02020C02" pitchFamily="82" charset="0"/>
              </a:rPr>
              <a:t>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8585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14628" y="3317750"/>
            <a:ext cx="3294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50"/>
                  </a:outerShdw>
                </a:effectLst>
                <a:latin typeface="Bauhaus 93" panose="04030905020B02020C02" pitchFamily="82" charset="0"/>
              </a:rPr>
              <a:t>Best 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50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4554" y="4345646"/>
            <a:ext cx="20680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Next</a:t>
            </a:r>
          </a:p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15124" y="4699589"/>
            <a:ext cx="36355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rPr>
              <a:t>Game Over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9696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10251064" y="5179558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9729699" y="2185293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9669303" y="580122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315350" y="302278"/>
            <a:ext cx="3733199" cy="7190156"/>
            <a:chOff x="3315350" y="302278"/>
            <a:chExt cx="3733199" cy="7190156"/>
          </a:xfrm>
        </p:grpSpPr>
        <p:grpSp>
          <p:nvGrpSpPr>
            <p:cNvPr id="3" name="그룹 2"/>
            <p:cNvGrpSpPr/>
            <p:nvPr/>
          </p:nvGrpSpPr>
          <p:grpSpPr>
            <a:xfrm>
              <a:off x="3315350" y="302278"/>
              <a:ext cx="3733199" cy="7190156"/>
              <a:chOff x="3315350" y="302278"/>
              <a:chExt cx="3733199" cy="719015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715669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4115987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516306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916625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715669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4115987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516306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916625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715669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4115987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516306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916625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315350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315350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315350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715669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4115987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516306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916625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715669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516306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315350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715669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4115987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516306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916625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715669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4115987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516306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916625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315350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315350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4115987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916625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315350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315350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316943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717262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6117580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316943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717262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6117580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517899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316943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717262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6117580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517899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316943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717262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6117580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517899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316943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6117580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316943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717262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6117580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517899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316943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717262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6117580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517899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717262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517899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517899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715669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516306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715669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4115987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516306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916625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315350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315350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316943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6117580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517899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316943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717262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6117580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517899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715669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4115987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516306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916625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315350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315350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517899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316943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717262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6117580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517899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517899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715669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516306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4115987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916625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316943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6117580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717262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715669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4115987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516306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916625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316943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717262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6117580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715669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516306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316943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6117580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4115987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916625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717262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715668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4115986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916624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715668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516305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316942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6117579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4115986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916624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717261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4120584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921222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720266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520903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319947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721859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522496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321540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6122177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4125182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육각형 159"/>
              <p:cNvSpPr>
                <a:spLocks noChangeAspect="1"/>
              </p:cNvSpPr>
              <p:nvPr/>
            </p:nvSpPr>
            <p:spPr>
              <a:xfrm>
                <a:off x="4925820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3724864" y="74515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육각형 161"/>
              <p:cNvSpPr>
                <a:spLocks noChangeAspect="1"/>
              </p:cNvSpPr>
              <p:nvPr/>
            </p:nvSpPr>
            <p:spPr>
              <a:xfrm>
                <a:off x="4525501" y="74515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육각형 162"/>
              <p:cNvSpPr>
                <a:spLocks noChangeAspect="1"/>
              </p:cNvSpPr>
              <p:nvPr/>
            </p:nvSpPr>
            <p:spPr>
              <a:xfrm>
                <a:off x="3324545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4125182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4925820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육각형 165"/>
              <p:cNvSpPr>
                <a:spLocks noChangeAspect="1"/>
              </p:cNvSpPr>
              <p:nvPr/>
            </p:nvSpPr>
            <p:spPr>
              <a:xfrm>
                <a:off x="3724864" y="3022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4525501" y="3022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육각형 167"/>
              <p:cNvSpPr>
                <a:spLocks noChangeAspect="1"/>
              </p:cNvSpPr>
              <p:nvPr/>
            </p:nvSpPr>
            <p:spPr>
              <a:xfrm>
                <a:off x="3324545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403243" y="6907421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745490" y="6840259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646943" y="6907421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927732" y="6846605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68493" y="199988"/>
            <a:ext cx="3733199" cy="5621494"/>
            <a:chOff x="3315350" y="1195468"/>
            <a:chExt cx="3733199" cy="5621494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715669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4115987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516306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916625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715669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4115987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516306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916625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715669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4115987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516306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916625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315350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315350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315350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715669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4115987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516306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916625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715669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516306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315350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715669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4115987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516306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916625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715669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4115987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516306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916625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315350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315350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4115987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916625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315350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315350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316943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717262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6117580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316943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717262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6117580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517899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316943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717262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6117580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517899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316943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717262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6117580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517899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316943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6117580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316943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717262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6117580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517899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316943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717262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6117580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517899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717262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517899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517899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715669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516306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715669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4115987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516306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916625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315350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315350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316943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6117580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517899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316943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717262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6117580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517899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315350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517899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517899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715669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516306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4115987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916625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316943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6117580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717262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4115987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916625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717262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715669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516306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316943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6117580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115987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916625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717262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4115986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916624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715668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516305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316942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6117579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4115986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916624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717261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4120584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921222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720266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520903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319947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721859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522496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321540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6122177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49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4127" y="79777"/>
            <a:ext cx="3733199" cy="4495708"/>
            <a:chOff x="2994127" y="79777"/>
            <a:chExt cx="3733199" cy="4495708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394446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794764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95083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595402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394446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794764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195083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595402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394446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794764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195083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595402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994127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2994127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2994127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394446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794764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195083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595402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94446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195083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2994127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394446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794764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195083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595402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394446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794764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195083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595402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994127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2994127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794764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595402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2994127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2994127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4995720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396039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796357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4995720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396039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796357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196676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4995720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396039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796357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196676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4995720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396039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796357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196676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4995720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796357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4995720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396039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796357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196676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995720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96039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796357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196676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396039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196676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196676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196676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394446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195083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794764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595402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4995720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796357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396039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39444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195083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4995720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796357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394445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195082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4995719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79635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799361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599999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399043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199680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2998724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00636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01273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00317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00954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93448" y="941971"/>
              <a:ext cx="195117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E Q </a:t>
              </a:r>
              <a:r>
                <a:rPr lang="en-US" altLang="ko-KR" sz="7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rPr>
                <a:t>1</a:t>
              </a:r>
              <a:endParaRPr lang="en-US" altLang="ko-KR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erlin Sans FB Demi" panose="020E0802020502020306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167681" y="804507"/>
              <a:ext cx="3402709" cy="467341"/>
              <a:chOff x="3166305" y="1004561"/>
              <a:chExt cx="3402709" cy="467341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4199680" y="1010237"/>
                <a:ext cx="236933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FF6D"/>
                      </a:outerShdw>
                    </a:effectLst>
                    <a:latin typeface="Bauhaus 93" panose="04030905020B02020C02" pitchFamily="82" charset="0"/>
                  </a:rPr>
                  <a:t>is developed by</a:t>
                </a:r>
                <a:endParaRPr lang="en-US" altLang="ko-KR" sz="2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3166305" y="1004561"/>
                <a:ext cx="120095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err="1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Hextris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3581999" y="2272779"/>
              <a:ext cx="257407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8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@</a:t>
              </a:r>
              <a:r>
                <a:rPr lang="en-US" altLang="ko-KR" sz="28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blue_twintail</a:t>
              </a:r>
              <a:endParaRPr lang="en-US" altLang="ko-KR" sz="28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50800" dir="2280000" algn="bl" rotWithShape="0">
                    <a:srgbClr val="00B05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305881" y="3455625"/>
              <a:ext cx="3105091" cy="523220"/>
              <a:chOff x="7513421" y="3413244"/>
              <a:chExt cx="3105091" cy="52322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7513421" y="3413244"/>
                <a:ext cx="170270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4B4BFF"/>
                      </a:outerShdw>
                    </a:effectLst>
                    <a:latin typeface="Bauhaus 93" panose="04030905020B02020C02" pitchFamily="82" charset="0"/>
                  </a:rPr>
                  <a:t>Thanks to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9116739" y="3413244"/>
                <a:ext cx="15017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SNUGDC</a:t>
                </a:r>
                <a:endParaRPr lang="en-US" altLang="ko-KR" sz="32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64" name="직사각형 163"/>
            <p:cNvSpPr/>
            <p:nvPr/>
          </p:nvSpPr>
          <p:spPr>
            <a:xfrm>
              <a:off x="3235936" y="2824587"/>
              <a:ext cx="322376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bluetwintail0906@gmail.com</a:t>
              </a:r>
              <a:endParaRPr lang="en-US" altLang="ko-KR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013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1" name="그룹 10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8" name="이등변 삼각형 487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291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2" name="그룹 1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7" name="이등변 삼각형 406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041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2661558" y="816297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892386" y="4413035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 smtClean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럭</a:t>
              </a:r>
              <a:r>
                <a:rPr lang="ko-KR" altLang="en-US" sz="1600" b="1" dirty="0" err="1" smtClean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 smtClean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smtClean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고정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7" name="그룹 16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8" name="이등변 삼각형 487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9" name="직사각형 488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6250580" y="897916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971688" y="441303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7" name="이등변 삼각형 276"/>
            <p:cNvSpPr>
              <a:spLocks noChangeAspect="1"/>
            </p:cNvSpPr>
            <p:nvPr/>
          </p:nvSpPr>
          <p:spPr>
            <a:xfrm rot="16200000">
              <a:off x="5813072" y="5889399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6155319" y="5822237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26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202770" y="255324"/>
            <a:ext cx="3733199" cy="6296966"/>
            <a:chOff x="6202770" y="255324"/>
            <a:chExt cx="3733199" cy="6296966"/>
          </a:xfrm>
        </p:grpSpPr>
        <p:grpSp>
          <p:nvGrpSpPr>
            <p:cNvPr id="6" name="그룹 5"/>
            <p:cNvGrpSpPr/>
            <p:nvPr/>
          </p:nvGrpSpPr>
          <p:grpSpPr>
            <a:xfrm>
              <a:off x="6202770" y="255324"/>
              <a:ext cx="3733199" cy="6296966"/>
              <a:chOff x="5724527" y="186457"/>
              <a:chExt cx="3733199" cy="629696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7" name="이등변 삼각형 406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2" name="직사각형 271"/>
            <p:cNvSpPr/>
            <p:nvPr/>
          </p:nvSpPr>
          <p:spPr>
            <a:xfrm>
              <a:off x="6465796" y="924314"/>
              <a:ext cx="314216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 Swipe</a:t>
              </a:r>
              <a:endParaRPr lang="en-US" altLang="ko-KR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465796" y="4443463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4" name="이등변 삼각형 273"/>
            <p:cNvSpPr>
              <a:spLocks noChangeAspect="1"/>
            </p:cNvSpPr>
            <p:nvPr/>
          </p:nvSpPr>
          <p:spPr>
            <a:xfrm rot="16200000">
              <a:off x="6267621" y="5962525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6609868" y="5895363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874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16013" y="399299"/>
            <a:ext cx="3580795" cy="3511458"/>
            <a:chOff x="416013" y="399299"/>
            <a:chExt cx="3580795" cy="351145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747907" y="399299"/>
              <a:ext cx="612151" cy="33216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 rot="300000">
              <a:off x="2233309" y="140272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 rot="300000">
              <a:off x="2802169" y="152796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300000">
              <a:off x="3384657" y="1739807"/>
              <a:ext cx="612151" cy="204786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671121">
              <a:off x="1191199" y="1910276"/>
              <a:ext cx="690833" cy="22412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747907" y="2023109"/>
              <a:ext cx="2232927" cy="1887648"/>
            </a:xfrm>
            <a:prstGeom prst="roundRect">
              <a:avLst>
                <a:gd name="adj" fmla="val 21943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87452" y="2348007"/>
              <a:ext cx="534821" cy="682872"/>
            </a:xfrm>
            <a:custGeom>
              <a:avLst/>
              <a:gdLst>
                <a:gd name="connsiteX0" fmla="*/ 3545 w 693804"/>
                <a:gd name="connsiteY0" fmla="*/ 228127 h 682872"/>
                <a:gd name="connsiteX1" fmla="*/ 415478 w 693804"/>
                <a:gd name="connsiteY1" fmla="*/ 336769 h 682872"/>
                <a:gd name="connsiteX2" fmla="*/ 492432 w 693804"/>
                <a:gd name="connsiteY2" fmla="*/ 6318 h 682872"/>
                <a:gd name="connsiteX3" fmla="*/ 678028 w 693804"/>
                <a:gd name="connsiteY3" fmla="*/ 680801 h 682872"/>
                <a:gd name="connsiteX4" fmla="*/ 3545 w 693804"/>
                <a:gd name="connsiteY4" fmla="*/ 228127 h 68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804" h="682872">
                  <a:moveTo>
                    <a:pt x="3545" y="228127"/>
                  </a:moveTo>
                  <a:cubicBezTo>
                    <a:pt x="-40213" y="170788"/>
                    <a:pt x="333997" y="373737"/>
                    <a:pt x="415478" y="336769"/>
                  </a:cubicBezTo>
                  <a:cubicBezTo>
                    <a:pt x="496959" y="299801"/>
                    <a:pt x="448674" y="-51021"/>
                    <a:pt x="492432" y="6318"/>
                  </a:cubicBezTo>
                  <a:cubicBezTo>
                    <a:pt x="536190" y="63657"/>
                    <a:pt x="753474" y="645342"/>
                    <a:pt x="678028" y="680801"/>
                  </a:cubicBezTo>
                  <a:cubicBezTo>
                    <a:pt x="602582" y="716260"/>
                    <a:pt x="47303" y="285466"/>
                    <a:pt x="3545" y="2281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/>
          <p:cNvSpPr/>
          <p:nvPr/>
        </p:nvSpPr>
        <p:spPr>
          <a:xfrm>
            <a:off x="8144323" y="3785517"/>
            <a:ext cx="1800000" cy="1800000"/>
          </a:xfrm>
          <a:prstGeom prst="ellipse">
            <a:avLst/>
          </a:prstGeom>
          <a:noFill/>
          <a:ln w="82550">
            <a:solidFill>
              <a:srgbClr val="055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853940" y="2871029"/>
            <a:ext cx="2136588" cy="33888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F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아래쪽 화살표 21"/>
          <p:cNvSpPr/>
          <p:nvPr/>
        </p:nvSpPr>
        <p:spPr>
          <a:xfrm rot="5400000">
            <a:off x="6691289" y="653606"/>
            <a:ext cx="2136588" cy="33888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566817" y="3323852"/>
            <a:ext cx="1871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accent4">
                      <a:lumMod val="75000"/>
                    </a:schemeClr>
                  </a:outerShdw>
                </a:effectLst>
                <a:latin typeface="Bauhaus 93" panose="04030905020B02020C02" pitchFamily="82" charset="0"/>
              </a:rPr>
              <a:t>Fixed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accent4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358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986286" y="408807"/>
            <a:ext cx="3728602" cy="5854091"/>
            <a:chOff x="3009284" y="489798"/>
            <a:chExt cx="3728602" cy="5854091"/>
          </a:xfrm>
        </p:grpSpPr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1" y="54432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18" y="52181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2" y="52181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2" y="43174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83" y="43174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육각형 12"/>
          <p:cNvSpPr>
            <a:spLocks noChangeAspect="1"/>
          </p:cNvSpPr>
          <p:nvPr/>
        </p:nvSpPr>
        <p:spPr>
          <a:xfrm>
            <a:off x="3402294" y="866398"/>
            <a:ext cx="5853530" cy="5037874"/>
          </a:xfrm>
          <a:prstGeom prst="hexagon">
            <a:avLst>
              <a:gd name="adj" fmla="val 28994"/>
              <a:gd name="vf" fmla="val 115470"/>
            </a:avLst>
          </a:prstGeom>
          <a:gradFill flip="none" rotWithShape="1">
            <a:gsLst>
              <a:gs pos="47100">
                <a:srgbClr val="FFFFB9"/>
              </a:gs>
              <a:gs pos="0">
                <a:srgbClr val="D1AA05"/>
              </a:gs>
              <a:gs pos="100000">
                <a:srgbClr val="FFD966"/>
              </a:gs>
            </a:gsLst>
            <a:lin ang="13500000" scaled="1"/>
            <a:tileRect/>
          </a:gradFill>
          <a:ln w="317500">
            <a:gradFill flip="none" rotWithShape="1">
              <a:gsLst>
                <a:gs pos="16000">
                  <a:srgbClr val="F9CE17"/>
                </a:gs>
                <a:gs pos="52000">
                  <a:srgbClr val="FFFFB9"/>
                </a:gs>
                <a:gs pos="85000">
                  <a:srgbClr val="F9CE17"/>
                </a:gs>
              </a:gsLst>
              <a:lin ang="13500000" scaled="1"/>
              <a:tileRect/>
            </a:gradFill>
          </a:ln>
          <a:effectLst>
            <a:outerShdw dist="190500" algn="l" rotWithShape="0">
              <a:srgbClr val="C8B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400" dirty="0">
                <a:solidFill>
                  <a:srgbClr val="FFFF4B"/>
                </a:solidFill>
                <a:effectLst>
                  <a:glow rad="63500">
                    <a:schemeClr val="accent4">
                      <a:satMod val="175000"/>
                      <a:alpha val="72000"/>
                    </a:schemeClr>
                  </a:glow>
                  <a:outerShdw dist="76200" dir="2700000" algn="tl" rotWithShape="0">
                    <a:srgbClr val="C8B500"/>
                  </a:outerShdw>
                </a:effectLst>
                <a:latin typeface="Arial Black" panose="020B0A04020102020204" pitchFamily="34" charset="0"/>
              </a:rPr>
              <a:t>$</a:t>
            </a:r>
            <a:endParaRPr lang="ko-KR" altLang="en-US" sz="34400" dirty="0">
              <a:solidFill>
                <a:srgbClr val="FFFF4B"/>
              </a:solidFill>
              <a:effectLst>
                <a:glow rad="63500">
                  <a:schemeClr val="accent4">
                    <a:satMod val="175000"/>
                    <a:alpha val="72000"/>
                  </a:schemeClr>
                </a:glow>
                <a:outerShdw dist="76200" dir="2700000" algn="tl" rotWithShape="0">
                  <a:srgbClr val="C8B500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06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02203" y="1011626"/>
            <a:ext cx="7645812" cy="5037874"/>
            <a:chOff x="2502203" y="1011626"/>
            <a:chExt cx="7645812" cy="5037874"/>
          </a:xfrm>
        </p:grpSpPr>
        <p:sp>
          <p:nvSpPr>
            <p:cNvPr id="8" name="직사각형 7"/>
            <p:cNvSpPr/>
            <p:nvPr/>
          </p:nvSpPr>
          <p:spPr>
            <a:xfrm>
              <a:off x="6339807" y="4835562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23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89779" y="5325035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35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76649" y="4346089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43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2502203" y="1011626"/>
              <a:ext cx="5853530" cy="5037874"/>
            </a:xfrm>
            <a:prstGeom prst="hexagon">
              <a:avLst>
                <a:gd name="adj" fmla="val 28994"/>
                <a:gd name="vf" fmla="val 115470"/>
              </a:avLst>
            </a:prstGeom>
            <a:gradFill flip="none" rotWithShape="1">
              <a:gsLst>
                <a:gs pos="47100">
                  <a:srgbClr val="FFFFB9"/>
                </a:gs>
                <a:gs pos="0">
                  <a:srgbClr val="D1AA05"/>
                </a:gs>
                <a:gs pos="100000">
                  <a:srgbClr val="FFD966"/>
                </a:gs>
              </a:gsLst>
              <a:lin ang="13500000" scaled="1"/>
              <a:tileRect/>
            </a:gradFill>
            <a:ln w="317500">
              <a:gradFill flip="none" rotWithShape="1">
                <a:gsLst>
                  <a:gs pos="16000">
                    <a:srgbClr val="F9CE17"/>
                  </a:gs>
                  <a:gs pos="52000">
                    <a:srgbClr val="FFFFB9"/>
                  </a:gs>
                  <a:gs pos="85000">
                    <a:srgbClr val="F9CE17"/>
                  </a:gs>
                </a:gsLst>
                <a:lin ang="13500000" scaled="1"/>
                <a:tileRect/>
              </a:gradFill>
            </a:ln>
            <a:effectLst>
              <a:outerShdw dist="1270000" algn="l" rotWithShape="0">
                <a:srgbClr val="C8B000"/>
              </a:outerShdw>
            </a:effectLst>
            <a:scene3d>
              <a:camera prst="orthographicFront">
                <a:rot lat="20442536" lon="3354916" rev="2007710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4400" dirty="0">
                  <a:solidFill>
                    <a:srgbClr val="FFFF4B"/>
                  </a:solidFill>
                  <a:effectLst>
                    <a:outerShdw dist="127000" dir="1200000" algn="l" rotWithShape="0">
                      <a:srgbClr val="C8B500"/>
                    </a:outerShdw>
                  </a:effectLst>
                  <a:latin typeface="Arial Black" panose="020B0A04020102020204" pitchFamily="34" charset="0"/>
                </a:rPr>
                <a:t>$</a:t>
              </a:r>
              <a:endParaRPr lang="ko-KR" altLang="en-US" sz="34400" dirty="0">
                <a:solidFill>
                  <a:srgbClr val="FFFF4B"/>
                </a:solidFill>
                <a:effectLst>
                  <a:outerShdw dist="127000" dir="1200000" algn="l" rotWithShape="0">
                    <a:srgbClr val="C8B500"/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320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2" name="덧셈 기호 1"/>
          <p:cNvSpPr/>
          <p:nvPr/>
        </p:nvSpPr>
        <p:spPr>
          <a:xfrm>
            <a:off x="7360467" y="2566791"/>
            <a:ext cx="1800000" cy="1800000"/>
          </a:xfrm>
          <a:prstGeom prst="mathPlus">
            <a:avLst>
              <a:gd name="adj1" fmla="val 22673"/>
            </a:avLst>
          </a:prstGeom>
          <a:solidFill>
            <a:srgbClr val="FF6969"/>
          </a:solidFill>
          <a:ln w="762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6804554" y="4065548"/>
            <a:ext cx="4711825" cy="3170100"/>
            <a:chOff x="7360467" y="1811715"/>
            <a:chExt cx="4711825" cy="3170100"/>
          </a:xfrm>
        </p:grpSpPr>
        <p:sp>
          <p:nvSpPr>
            <p:cNvPr id="33" name="덧셈 기호 32"/>
            <p:cNvSpPr/>
            <p:nvPr/>
          </p:nvSpPr>
          <p:spPr>
            <a:xfrm>
              <a:off x="7360467" y="2566791"/>
              <a:ext cx="1800000" cy="1800000"/>
            </a:xfrm>
            <a:prstGeom prst="mathPlus">
              <a:avLst>
                <a:gd name="adj1" fmla="val 22673"/>
              </a:avLst>
            </a:prstGeom>
            <a:solidFill>
              <a:srgbClr val="FF6969"/>
            </a:solidFill>
            <a:ln w="76200">
              <a:solidFill>
                <a:srgbClr val="A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894680" y="1811716"/>
              <a:ext cx="1643399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4F4F"/>
                    </a:outerShdw>
                  </a:effectLst>
                  <a:latin typeface="Bauhaus 93" panose="04030905020B02020C02" pitchFamily="82" charset="0"/>
                </a:rPr>
                <a:t>2</a:t>
              </a:r>
              <a:endParaRPr lang="en-US" altLang="ko-KR" sz="20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428893" y="1811715"/>
              <a:ext cx="1643399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chemeClr val="tx1"/>
                    </a:outerShdw>
                  </a:effectLst>
                  <a:latin typeface="Bauhaus 93" panose="04030905020B02020C02" pitchFamily="82" charset="0"/>
                </a:rPr>
                <a:t>0</a:t>
              </a:r>
              <a:endParaRPr lang="en-US" altLang="ko-KR" sz="20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84756" y="544913"/>
            <a:ext cx="2531196" cy="643950"/>
            <a:chOff x="3889138" y="2458120"/>
            <a:chExt cx="2531196" cy="643950"/>
          </a:xfrm>
        </p:grpSpPr>
        <p:sp>
          <p:nvSpPr>
            <p:cNvPr id="26" name="직사각형 25"/>
            <p:cNvSpPr/>
            <p:nvPr/>
          </p:nvSpPr>
          <p:spPr>
            <a:xfrm>
              <a:off x="4539562" y="2533872"/>
              <a:ext cx="1880772" cy="492443"/>
            </a:xfrm>
            <a:prstGeom prst="rect">
              <a:avLst/>
            </a:prstGeom>
            <a:noFill/>
          </p:spPr>
          <p:txBody>
            <a:bodyPr wrap="square" lIns="91440" tIns="0" rIns="91440" bIns="0">
              <a:spAutoFit/>
            </a:bodyPr>
            <a:lstStyle/>
            <a:p>
              <a:pPr algn="ctr"/>
              <a:r>
                <a:rPr lang="en-US" altLang="ko-KR" sz="3200" b="1" spc="1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C0000"/>
                    </a:outerShdw>
                  </a:effectLst>
                  <a:latin typeface="Bauhaus 93" panose="04030905020B02020C02" pitchFamily="82" charset="0"/>
                </a:rPr>
                <a:t>Advertise</a:t>
              </a:r>
              <a:endParaRPr lang="en-US" altLang="ko-KR" sz="3200" b="1" cap="none" spc="1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C000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3889138" y="2458120"/>
              <a:ext cx="752256" cy="643950"/>
              <a:chOff x="3386605" y="4911954"/>
              <a:chExt cx="526053" cy="450315"/>
            </a:xfrm>
          </p:grpSpPr>
          <p:sp>
            <p:nvSpPr>
              <p:cNvPr id="3" name="육각형 2"/>
              <p:cNvSpPr>
                <a:spLocks noChangeAspect="1"/>
              </p:cNvSpPr>
              <p:nvPr/>
            </p:nvSpPr>
            <p:spPr>
              <a:xfrm>
                <a:off x="3386605" y="491195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696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397678" y="4932644"/>
                <a:ext cx="503906" cy="408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 smtClean="0">
                    <a:solidFill>
                      <a:schemeClr val="bg1"/>
                    </a:solidFill>
                    <a:latin typeface="Bauhaus 93" panose="04030905020B02020C02" pitchFamily="82" charset="0"/>
                    <a:ea typeface="나눔고딕 ExtraBold" panose="020D0904000000000000" pitchFamily="50" charset="-127"/>
                  </a:rPr>
                  <a:t>Ad</a:t>
                </a:r>
                <a:endParaRPr lang="ko-KR" altLang="en-US" sz="3200" b="1" dirty="0">
                  <a:solidFill>
                    <a:schemeClr val="bg1"/>
                  </a:solidFill>
                  <a:latin typeface="Bauhaus 93" panose="04030905020B02020C02" pitchFamily="82" charset="0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35338" y="3687900"/>
            <a:ext cx="7086765" cy="3170100"/>
            <a:chOff x="3416740" y="2110139"/>
            <a:chExt cx="7086765" cy="3170100"/>
          </a:xfrm>
        </p:grpSpPr>
        <p:sp>
          <p:nvSpPr>
            <p:cNvPr id="9" name="덧셈 기호 8"/>
            <p:cNvSpPr/>
            <p:nvPr/>
          </p:nvSpPr>
          <p:spPr>
            <a:xfrm>
              <a:off x="3416740" y="2921797"/>
              <a:ext cx="1800000" cy="1800000"/>
            </a:xfrm>
            <a:prstGeom prst="mathPlus">
              <a:avLst>
                <a:gd name="adj1" fmla="val 22673"/>
              </a:avLst>
            </a:prstGeom>
            <a:solidFill>
              <a:srgbClr val="FF6969"/>
            </a:solidFill>
            <a:ln w="76200">
              <a:solidFill>
                <a:srgbClr val="A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25893" y="2110140"/>
              <a:ext cx="1643399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4F4F"/>
                    </a:outerShdw>
                  </a:effectLst>
                  <a:latin typeface="Bauhaus 93" panose="04030905020B02020C02" pitchFamily="82" charset="0"/>
                </a:rPr>
                <a:t>2</a:t>
              </a:r>
              <a:endParaRPr lang="en-US" altLang="ko-KR" sz="20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860106" y="2110139"/>
              <a:ext cx="1643399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chemeClr val="tx1"/>
                    </a:outerShdw>
                  </a:effectLst>
                  <a:latin typeface="Bauhaus 93" panose="04030905020B02020C02" pitchFamily="82" charset="0"/>
                </a:rPr>
                <a:t>0</a:t>
              </a:r>
              <a:endParaRPr lang="en-US" altLang="ko-KR" sz="20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19" t="11897" r="2598" b="26974"/>
            <a:stretch/>
          </p:blipFill>
          <p:spPr>
            <a:xfrm>
              <a:off x="5216740" y="2989499"/>
              <a:ext cx="2413106" cy="1664596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3276672" y="620665"/>
            <a:ext cx="7605593" cy="1107996"/>
          </a:xfrm>
          <a:prstGeom prst="rect">
            <a:avLst/>
          </a:prstGeom>
          <a:noFill/>
        </p:spPr>
        <p:txBody>
          <a:bodyPr wrap="square" lIns="91440" tIns="0" rIns="91440" bIns="0">
            <a:spAutoFit/>
          </a:bodyPr>
          <a:lstStyle/>
          <a:p>
            <a:pPr algn="ctr"/>
            <a:r>
              <a:rPr lang="en-US" altLang="ko-KR" sz="7200" b="1" spc="1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969"/>
                  </a:outerShdw>
                </a:effectLst>
                <a:latin typeface="Bauhaus 93" panose="04030905020B02020C02" pitchFamily="82" charset="0"/>
              </a:rPr>
              <a:t>Block</a:t>
            </a:r>
            <a:r>
              <a:rPr lang="en-US" altLang="ko-KR" sz="7200" b="1" spc="1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AC0000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en-US" altLang="ko-KR" sz="7200" b="1" spc="1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E426"/>
                  </a:outerShdw>
                </a:effectLst>
                <a:latin typeface="Bauhaus 93" panose="04030905020B02020C02" pitchFamily="82" charset="0"/>
              </a:rPr>
              <a:t>is</a:t>
            </a:r>
            <a:r>
              <a:rPr lang="en-US" altLang="ko-KR" sz="7200" b="1" spc="1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AC0000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en-US" altLang="ko-KR" sz="7200" b="1" spc="1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not</a:t>
            </a:r>
            <a:r>
              <a:rPr lang="en-US" altLang="ko-KR" sz="7200" b="1" spc="1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AC0000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en-US" altLang="ko-KR" sz="7200" b="1" spc="1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92D050"/>
                  </a:outerShdw>
                </a:effectLst>
                <a:latin typeface="Bauhaus 93" panose="04030905020B02020C02" pitchFamily="82" charset="0"/>
              </a:rPr>
              <a:t>Fixed</a:t>
            </a:r>
            <a:endParaRPr lang="en-US" altLang="ko-KR" sz="7200" b="1" cap="none" spc="1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92D050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14227" y="1718130"/>
            <a:ext cx="8330481" cy="2708434"/>
          </a:xfrm>
          <a:prstGeom prst="rect">
            <a:avLst/>
          </a:prstGeom>
          <a:noFill/>
        </p:spPr>
        <p:txBody>
          <a:bodyPr wrap="square" lIns="91440" tIns="0" rIns="91440" bIns="0">
            <a:spAutoFit/>
          </a:bodyPr>
          <a:lstStyle/>
          <a:p>
            <a:pPr algn="ctr"/>
            <a:r>
              <a:rPr lang="en-US" altLang="ko-KR" sz="8800" b="1" spc="1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969"/>
                  </a:outerShdw>
                </a:effectLst>
                <a:latin typeface="Bauhaus 93" panose="04030905020B02020C02" pitchFamily="82" charset="0"/>
              </a:rPr>
              <a:t>You’ve</a:t>
            </a:r>
            <a:r>
              <a:rPr lang="en-US" altLang="ko-KR" sz="8800" b="1" spc="1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AC0000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en-US" altLang="ko-KR" sz="8800" b="1" spc="1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E426"/>
                  </a:outerShdw>
                </a:effectLst>
                <a:latin typeface="Bauhaus 93" panose="04030905020B02020C02" pitchFamily="82" charset="0"/>
              </a:rPr>
              <a:t>Already</a:t>
            </a:r>
            <a:endParaRPr lang="en-US" altLang="ko-KR" sz="8800" b="1" spc="1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AC0000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en-US" altLang="ko-KR" sz="8800" b="1" spc="1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Seen</a:t>
            </a:r>
            <a:r>
              <a:rPr lang="en-US" altLang="ko-KR" sz="8800" b="1" spc="1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AC0000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en-US" altLang="ko-KR" sz="8800" b="1" spc="1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92D050"/>
                  </a:outerShdw>
                </a:effectLst>
                <a:latin typeface="Bauhaus 93" panose="04030905020B02020C02" pitchFamily="82" charset="0"/>
              </a:rPr>
              <a:t>Video</a:t>
            </a:r>
            <a:endParaRPr lang="en-US" altLang="ko-KR" sz="8800" b="1" cap="none" spc="1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92D050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47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9562" y="2001083"/>
              <a:ext cx="810000" cy="810000"/>
              <a:chOff x="8314863" y="2020049"/>
              <a:chExt cx="810000" cy="810000"/>
            </a:xfrm>
          </p:grpSpPr>
          <p:grpSp>
            <p:nvGrpSpPr>
              <p:cNvPr id="241" name="그룹 240"/>
              <p:cNvGrpSpPr/>
              <p:nvPr/>
            </p:nvGrpSpPr>
            <p:grpSpPr>
              <a:xfrm rot="14400000">
                <a:off x="8327448" y="2039280"/>
                <a:ext cx="786234" cy="783429"/>
                <a:chOff x="5393615" y="3086264"/>
                <a:chExt cx="786234" cy="783429"/>
              </a:xfrm>
            </p:grpSpPr>
            <p:sp>
              <p:nvSpPr>
                <p:cNvPr id="242" name="현 241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현 242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현 243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현 247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타원 249"/>
              <p:cNvSpPr/>
              <p:nvPr/>
            </p:nvSpPr>
            <p:spPr>
              <a:xfrm>
                <a:off x="8314863" y="2020049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3430478" y="722847"/>
            <a:ext cx="5170196" cy="5537277"/>
            <a:chOff x="3430478" y="722847"/>
            <a:chExt cx="5170196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>
              <a:off x="5659207" y="5029489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5659206" y="5646160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>
              <a:off x="5659206" y="4412817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>
              <a:off x="5659206" y="3185278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>
              <a:off x="5659205" y="3801949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>
              <a:off x="5659205" y="2568606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>
              <a:off x="5659205" y="1339519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>
              <a:off x="5659204" y="1956190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>
              <a:off x="5659204" y="722847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>
              <a:off x="6222495" y="4719799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그룹 62"/>
            <p:cNvGrpSpPr>
              <a:grpSpLocks noChangeAspect="1"/>
            </p:cNvGrpSpPr>
            <p:nvPr/>
          </p:nvGrpSpPr>
          <p:grpSpPr>
            <a:xfrm>
              <a:off x="6222494" y="5336470"/>
              <a:ext cx="713367" cy="613964"/>
              <a:chOff x="2178956" y="2614533"/>
              <a:chExt cx="1487553" cy="1280271"/>
            </a:xfrm>
          </p:grpSpPr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>
              <a:off x="6222494" y="4103127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>
              <a:off x="6222494" y="2875588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>
              <a:off x="6222493" y="3492259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>
              <a:off x="6222493" y="2258916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222493" y="1029829"/>
              <a:ext cx="713367" cy="613964"/>
              <a:chOff x="2178956" y="2614533"/>
              <a:chExt cx="1487553" cy="1280271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6222492" y="1646500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>
              <a:off x="5095511" y="4717091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3" name="그룹 102"/>
            <p:cNvGrpSpPr>
              <a:grpSpLocks noChangeAspect="1"/>
            </p:cNvGrpSpPr>
            <p:nvPr/>
          </p:nvGrpSpPr>
          <p:grpSpPr>
            <a:xfrm>
              <a:off x="5095510" y="5333762"/>
              <a:ext cx="713367" cy="613964"/>
              <a:chOff x="2178956" y="2614533"/>
              <a:chExt cx="1487553" cy="1280271"/>
            </a:xfrm>
          </p:grpSpPr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>
              <a:off x="5095510" y="4100419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5095510" y="2872880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>
              <a:off x="5095509" y="3489551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5095509" y="2256208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>
              <a:off x="5095509" y="1027121"/>
              <a:ext cx="713367" cy="613964"/>
              <a:chOff x="2178956" y="2614533"/>
              <a:chExt cx="1487553" cy="1280271"/>
            </a:xfrm>
          </p:grpSpPr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>
              <a:off x="5095508" y="1643792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>
              <a:off x="6786188" y="4428833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>
              <a:off x="6786187" y="5045504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6786187" y="3812161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>
              <a:off x="6786187" y="2584622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>
              <a:off x="6786186" y="3201293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6786186" y="1967950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>
              <a:off x="6786185" y="1355534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>
              <a:off x="4531814" y="4407401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>
              <a:off x="4531813" y="5024072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>
              <a:off x="4531813" y="3790729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>
              <a:off x="4531813" y="2563190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>
              <a:off x="4531812" y="3179861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>
              <a:off x="4531812" y="1946518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>
              <a:off x="4531811" y="1334102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>
              <a:off x="7336545" y="4108931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3" name="그룹 212"/>
            <p:cNvGrpSpPr>
              <a:grpSpLocks noChangeAspect="1"/>
            </p:cNvGrpSpPr>
            <p:nvPr/>
          </p:nvGrpSpPr>
          <p:grpSpPr>
            <a:xfrm>
              <a:off x="7336544" y="4725602"/>
              <a:ext cx="713367" cy="613964"/>
              <a:chOff x="2178956" y="2614533"/>
              <a:chExt cx="1487553" cy="1280271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>
              <a:off x="7336544" y="3492259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>
              <a:off x="7336544" y="2264720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>
              <a:off x="7336543" y="2881391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3" name="그룹 232"/>
            <p:cNvGrpSpPr>
              <a:grpSpLocks noChangeAspect="1"/>
            </p:cNvGrpSpPr>
            <p:nvPr/>
          </p:nvGrpSpPr>
          <p:grpSpPr>
            <a:xfrm>
              <a:off x="7336543" y="1648048"/>
              <a:ext cx="713367" cy="613964"/>
              <a:chOff x="2178956" y="2614533"/>
              <a:chExt cx="1487553" cy="1280271"/>
            </a:xfrm>
          </p:grpSpPr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>
              <a:off x="3987098" y="4107941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3" name="그룹 242"/>
            <p:cNvGrpSpPr>
              <a:grpSpLocks noChangeAspect="1"/>
            </p:cNvGrpSpPr>
            <p:nvPr/>
          </p:nvGrpSpPr>
          <p:grpSpPr>
            <a:xfrm>
              <a:off x="3987097" y="4724612"/>
              <a:ext cx="713367" cy="613964"/>
              <a:chOff x="2178956" y="2614533"/>
              <a:chExt cx="1487553" cy="1280271"/>
            </a:xfrm>
          </p:grpSpPr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>
              <a:off x="3987097" y="3491269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>
              <a:off x="3987097" y="2263730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>
              <a:off x="3987096" y="2880401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3" name="그룹 262"/>
            <p:cNvGrpSpPr>
              <a:grpSpLocks noChangeAspect="1"/>
            </p:cNvGrpSpPr>
            <p:nvPr/>
          </p:nvGrpSpPr>
          <p:grpSpPr>
            <a:xfrm>
              <a:off x="3987096" y="1647058"/>
              <a:ext cx="713367" cy="613964"/>
              <a:chOff x="2178956" y="2614533"/>
              <a:chExt cx="1487553" cy="1280271"/>
            </a:xfrm>
          </p:grpSpPr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8" name="그룹 267"/>
            <p:cNvGrpSpPr>
              <a:grpSpLocks noChangeAspect="1"/>
            </p:cNvGrpSpPr>
            <p:nvPr/>
          </p:nvGrpSpPr>
          <p:grpSpPr>
            <a:xfrm>
              <a:off x="7887307" y="3799239"/>
              <a:ext cx="713367" cy="613964"/>
              <a:chOff x="2178956" y="2614533"/>
              <a:chExt cx="1487553" cy="1280271"/>
            </a:xfrm>
          </p:grpSpPr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>
              <a:off x="7887306" y="4415910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>
              <a:off x="7887306" y="3182567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>
              <a:off x="7887306" y="1955028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8" name="그룹 287"/>
            <p:cNvGrpSpPr>
              <a:grpSpLocks noChangeAspect="1"/>
            </p:cNvGrpSpPr>
            <p:nvPr/>
          </p:nvGrpSpPr>
          <p:grpSpPr>
            <a:xfrm>
              <a:off x="7887305" y="2571699"/>
              <a:ext cx="713367" cy="613964"/>
              <a:chOff x="2178956" y="2614533"/>
              <a:chExt cx="1487553" cy="1280271"/>
            </a:xfrm>
          </p:grpSpPr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3" name="그룹 292"/>
            <p:cNvGrpSpPr>
              <a:grpSpLocks noChangeAspect="1"/>
            </p:cNvGrpSpPr>
            <p:nvPr/>
          </p:nvGrpSpPr>
          <p:grpSpPr>
            <a:xfrm>
              <a:off x="3430480" y="3798853"/>
              <a:ext cx="713367" cy="613964"/>
              <a:chOff x="2178956" y="2614533"/>
              <a:chExt cx="1487553" cy="1280271"/>
            </a:xfrm>
          </p:grpSpPr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>
              <a:off x="3430479" y="4415524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>
              <a:off x="3430479" y="3182181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>
              <a:off x="3430479" y="1954642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3" name="그룹 312"/>
            <p:cNvGrpSpPr>
              <a:grpSpLocks noChangeAspect="1"/>
            </p:cNvGrpSpPr>
            <p:nvPr/>
          </p:nvGrpSpPr>
          <p:grpSpPr>
            <a:xfrm>
              <a:off x="3430478" y="2571313"/>
              <a:ext cx="713367" cy="613964"/>
              <a:chOff x="2178956" y="2614533"/>
              <a:chExt cx="1487553" cy="1280271"/>
            </a:xfrm>
          </p:grpSpPr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직사각형 3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8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8825" y="722847"/>
            <a:ext cx="5171848" cy="5537277"/>
            <a:chOff x="3428825" y="722847"/>
            <a:chExt cx="5171848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 rot="10800000">
              <a:off x="5658578" y="1339518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10800000">
              <a:off x="5658579" y="722847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0800000">
              <a:off x="5658579" y="1956190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0800000">
              <a:off x="5658579" y="3183729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0800000">
              <a:off x="5658580" y="2567058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0800000">
              <a:off x="5658580" y="3800401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0800000">
              <a:off x="5658580" y="5029488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5658581" y="4412817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0800000">
              <a:off x="5658581" y="5646160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0800000">
              <a:off x="5095290" y="1649208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0800000">
              <a:off x="5095291" y="2265880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0800000">
              <a:off x="5095291" y="3493419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0800000">
              <a:off x="5095292" y="2876748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0800000">
              <a:off x="5095292" y="4110091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5095293" y="4722507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0800000">
              <a:off x="6222274" y="1651916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0800000">
              <a:off x="6222275" y="2268588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0800000">
              <a:off x="6222275" y="3496127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0800000">
              <a:off x="6222276" y="2879456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0800000">
              <a:off x="6222276" y="4112799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0800000">
              <a:off x="6222277" y="4725215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 rot="10800000">
              <a:off x="4531597" y="1940174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 rot="10800000">
              <a:off x="4531598" y="1323503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0800000">
              <a:off x="4531598" y="2556846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0800000">
              <a:off x="4531598" y="3784385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0800000">
              <a:off x="4531599" y="3167714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 rot="10800000">
              <a:off x="4531599" y="4401057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 rot="10800000">
              <a:off x="4531600" y="5013473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0800000">
              <a:off x="6785971" y="1961606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 rot="10800000">
              <a:off x="6785972" y="1344935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0800000">
              <a:off x="6785972" y="2578278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0800000">
              <a:off x="6785972" y="3805817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 rot="10800000">
              <a:off x="6785973" y="3189146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 rot="10800000">
              <a:off x="6785973" y="4422489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 rot="10800000">
              <a:off x="6785974" y="5034905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 rot="10800000">
              <a:off x="3981240" y="2260076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 rot="10800000">
              <a:off x="3981241" y="2876748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 rot="10800000">
              <a:off x="3981241" y="4104287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 rot="10800000">
              <a:off x="3981242" y="3487616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 rot="10800000">
              <a:off x="7330687" y="2261066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 rot="10800000">
              <a:off x="7330688" y="2877738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 rot="10800000">
              <a:off x="7330688" y="4105277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 rot="10800000">
              <a:off x="7330689" y="3488606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 rot="10800000">
              <a:off x="3430479" y="1953097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 rot="10800000">
              <a:off x="3430479" y="3186440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 rot="10800000">
              <a:off x="3430479" y="4413979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 rot="10800000">
              <a:off x="7887306" y="1953483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 rot="10800000">
              <a:off x="7887306" y="3186826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 rot="10800000">
              <a:off x="7887306" y="4414365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8" name="그룹 317"/>
            <p:cNvGrpSpPr>
              <a:grpSpLocks noChangeAspect="1"/>
            </p:cNvGrpSpPr>
            <p:nvPr/>
          </p:nvGrpSpPr>
          <p:grpSpPr>
            <a:xfrm>
              <a:off x="3965996" y="4719242"/>
              <a:ext cx="749411" cy="615600"/>
              <a:chOff x="7547812" y="2614534"/>
              <a:chExt cx="1487553" cy="1280271"/>
            </a:xfrm>
          </p:grpSpPr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>
              <a:grpSpLocks noChangeAspect="1"/>
            </p:cNvGrpSpPr>
            <p:nvPr/>
          </p:nvGrpSpPr>
          <p:grpSpPr>
            <a:xfrm>
              <a:off x="3428825" y="2568948"/>
              <a:ext cx="719435" cy="615600"/>
              <a:chOff x="5659063" y="2614533"/>
              <a:chExt cx="1496220" cy="1280272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29" name="육각형 32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3" name="그룹 332"/>
            <p:cNvGrpSpPr>
              <a:grpSpLocks noChangeAspect="1"/>
            </p:cNvGrpSpPr>
            <p:nvPr/>
          </p:nvGrpSpPr>
          <p:grpSpPr>
            <a:xfrm>
              <a:off x="3434335" y="3795347"/>
              <a:ext cx="715269" cy="615600"/>
              <a:chOff x="3970912" y="2614533"/>
              <a:chExt cx="1487553" cy="1280271"/>
            </a:xfrm>
          </p:grpSpPr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>
              <a:grpSpLocks noChangeAspect="1"/>
            </p:cNvGrpSpPr>
            <p:nvPr/>
          </p:nvGrpSpPr>
          <p:grpSpPr>
            <a:xfrm>
              <a:off x="3965967" y="1630455"/>
              <a:ext cx="735114" cy="615600"/>
              <a:chOff x="7547812" y="2614534"/>
              <a:chExt cx="1487553" cy="1280271"/>
            </a:xfrm>
          </p:grpSpPr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>
              <a:grpSpLocks noChangeAspect="1"/>
            </p:cNvGrpSpPr>
            <p:nvPr/>
          </p:nvGrpSpPr>
          <p:grpSpPr>
            <a:xfrm>
              <a:off x="7318354" y="1630455"/>
              <a:ext cx="735114" cy="615600"/>
              <a:chOff x="7547812" y="2614534"/>
              <a:chExt cx="1487553" cy="1280271"/>
            </a:xfrm>
          </p:grpSpPr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>
              <a:grpSpLocks noChangeAspect="1"/>
            </p:cNvGrpSpPr>
            <p:nvPr/>
          </p:nvGrpSpPr>
          <p:grpSpPr>
            <a:xfrm>
              <a:off x="7325172" y="4719242"/>
              <a:ext cx="735114" cy="615600"/>
              <a:chOff x="7547812" y="2614534"/>
              <a:chExt cx="1487553" cy="1280271"/>
            </a:xfrm>
          </p:grpSpPr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>
              <a:grpSpLocks noChangeAspect="1"/>
            </p:cNvGrpSpPr>
            <p:nvPr/>
          </p:nvGrpSpPr>
          <p:grpSpPr>
            <a:xfrm>
              <a:off x="5085288" y="1030592"/>
              <a:ext cx="741115" cy="615600"/>
              <a:chOff x="3970912" y="2614533"/>
              <a:chExt cx="1487553" cy="1280271"/>
            </a:xfrm>
          </p:grpSpPr>
          <p:sp>
            <p:nvSpPr>
              <p:cNvPr id="359" name="육각형 35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/>
            <p:cNvGrpSpPr>
              <a:grpSpLocks noChangeAspect="1"/>
            </p:cNvGrpSpPr>
            <p:nvPr/>
          </p:nvGrpSpPr>
          <p:grpSpPr>
            <a:xfrm>
              <a:off x="7878399" y="2557197"/>
              <a:ext cx="715269" cy="615600"/>
              <a:chOff x="3970912" y="2614533"/>
              <a:chExt cx="1487553" cy="1280271"/>
            </a:xfrm>
          </p:grpSpPr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>
              <a:grpSpLocks noChangeAspect="1"/>
            </p:cNvGrpSpPr>
            <p:nvPr/>
          </p:nvGrpSpPr>
          <p:grpSpPr>
            <a:xfrm>
              <a:off x="6196594" y="5340570"/>
              <a:ext cx="762360" cy="615600"/>
              <a:chOff x="3970912" y="2614533"/>
              <a:chExt cx="1487553" cy="1280271"/>
            </a:xfrm>
          </p:grpSpPr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>
              <a:grpSpLocks noChangeAspect="1"/>
            </p:cNvGrpSpPr>
            <p:nvPr/>
          </p:nvGrpSpPr>
          <p:grpSpPr>
            <a:xfrm>
              <a:off x="6208734" y="1025059"/>
              <a:ext cx="743400" cy="615600"/>
              <a:chOff x="5659063" y="2614533"/>
              <a:chExt cx="1496220" cy="1280272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9" name="육각형 37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3" name="그룹 382"/>
            <p:cNvGrpSpPr>
              <a:grpSpLocks noChangeAspect="1"/>
            </p:cNvGrpSpPr>
            <p:nvPr/>
          </p:nvGrpSpPr>
          <p:grpSpPr>
            <a:xfrm>
              <a:off x="5057323" y="5341963"/>
              <a:ext cx="773613" cy="615600"/>
              <a:chOff x="5659063" y="2614533"/>
              <a:chExt cx="1496220" cy="1280272"/>
            </a:xfrm>
          </p:grpSpPr>
          <p:grpSp>
            <p:nvGrpSpPr>
              <p:cNvPr id="384" name="그룹 38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9" name="육각형 38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>
              <a:off x="7876315" y="3796012"/>
              <a:ext cx="719435" cy="615600"/>
              <a:chOff x="5659063" y="2614533"/>
              <a:chExt cx="1496220" cy="1280272"/>
            </a:xfrm>
          </p:grpSpPr>
          <p:grpSp>
            <p:nvGrpSpPr>
              <p:cNvPr id="394" name="그룹 39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9" name="육각형 39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그룹 235"/>
          <p:cNvGrpSpPr/>
          <p:nvPr/>
        </p:nvGrpSpPr>
        <p:grpSpPr>
          <a:xfrm>
            <a:off x="6811255" y="1832203"/>
            <a:ext cx="3618170" cy="3600000"/>
            <a:chOff x="4772248" y="1863734"/>
            <a:chExt cx="3618170" cy="3600000"/>
          </a:xfrm>
        </p:grpSpPr>
        <p:grpSp>
          <p:nvGrpSpPr>
            <p:cNvPr id="754" name="그룹 753"/>
            <p:cNvGrpSpPr/>
            <p:nvPr/>
          </p:nvGrpSpPr>
          <p:grpSpPr>
            <a:xfrm rot="16200000">
              <a:off x="4452649" y="3933029"/>
              <a:ext cx="1642690" cy="1003492"/>
              <a:chOff x="4952361" y="1896354"/>
              <a:chExt cx="1642690" cy="1003492"/>
            </a:xfrm>
          </p:grpSpPr>
          <p:sp>
            <p:nvSpPr>
              <p:cNvPr id="755" name="자유형 754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이등변 삼각형 755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1" name="그룹 750"/>
            <p:cNvGrpSpPr/>
            <p:nvPr/>
          </p:nvGrpSpPr>
          <p:grpSpPr>
            <a:xfrm rot="10800000">
              <a:off x="6544529" y="4460242"/>
              <a:ext cx="1642690" cy="1003492"/>
              <a:chOff x="4952361" y="1896354"/>
              <a:chExt cx="1642690" cy="1003492"/>
            </a:xfrm>
          </p:grpSpPr>
          <p:sp>
            <p:nvSpPr>
              <p:cNvPr id="752" name="자유형 751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이등변 삼각형 75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4947728" y="1863734"/>
              <a:ext cx="1642690" cy="1003492"/>
              <a:chOff x="4952361" y="1896354"/>
              <a:chExt cx="1642690" cy="1003492"/>
            </a:xfrm>
          </p:grpSpPr>
          <p:sp>
            <p:nvSpPr>
              <p:cNvPr id="217" name="자유형 216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이등변 삼각형 23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8" name="그룹 747"/>
            <p:cNvGrpSpPr/>
            <p:nvPr/>
          </p:nvGrpSpPr>
          <p:grpSpPr>
            <a:xfrm rot="5400000">
              <a:off x="7067327" y="2340643"/>
              <a:ext cx="1642690" cy="1003492"/>
              <a:chOff x="4952361" y="1896354"/>
              <a:chExt cx="1642690" cy="1003492"/>
            </a:xfrm>
          </p:grpSpPr>
          <p:sp>
            <p:nvSpPr>
              <p:cNvPr id="749" name="자유형 748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이등변 삼각형 749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7" name="그룹 236"/>
          <p:cNvGrpSpPr/>
          <p:nvPr/>
        </p:nvGrpSpPr>
        <p:grpSpPr>
          <a:xfrm>
            <a:off x="2145866" y="1532476"/>
            <a:ext cx="4239501" cy="4217161"/>
            <a:chOff x="2145866" y="1532476"/>
            <a:chExt cx="4239501" cy="4217161"/>
          </a:xfrm>
        </p:grpSpPr>
        <p:sp>
          <p:nvSpPr>
            <p:cNvPr id="768" name="자유형 767"/>
            <p:cNvSpPr/>
            <p:nvPr/>
          </p:nvSpPr>
          <p:spPr>
            <a:xfrm rot="16200000">
              <a:off x="2067756" y="3963907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이등변 삼각형 768"/>
            <p:cNvSpPr/>
            <p:nvPr/>
          </p:nvSpPr>
          <p:spPr>
            <a:xfrm rot="325856">
              <a:off x="2145866" y="3152690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자유형 765"/>
            <p:cNvSpPr/>
            <p:nvPr/>
          </p:nvSpPr>
          <p:spPr>
            <a:xfrm rot="10800000">
              <a:off x="4222044" y="4912268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이등변 삼각형 766"/>
            <p:cNvSpPr/>
            <p:nvPr/>
          </p:nvSpPr>
          <p:spPr>
            <a:xfrm rot="16353309">
              <a:off x="3667689" y="528296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자유형 763"/>
            <p:cNvSpPr/>
            <p:nvPr/>
          </p:nvSpPr>
          <p:spPr>
            <a:xfrm>
              <a:off x="2983983" y="1832204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이등변 삼각형 764"/>
            <p:cNvSpPr/>
            <p:nvPr/>
          </p:nvSpPr>
          <p:spPr>
            <a:xfrm rot="5596695">
              <a:off x="4256232" y="1700669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자유형 761"/>
            <p:cNvSpPr/>
            <p:nvPr/>
          </p:nvSpPr>
          <p:spPr>
            <a:xfrm rot="5400000">
              <a:off x="5165990" y="2730261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이등변 삼각형 762"/>
            <p:cNvSpPr/>
            <p:nvPr/>
          </p:nvSpPr>
          <p:spPr>
            <a:xfrm rot="10800000">
              <a:off x="5750499" y="371924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 rot="10800000">
            <a:off x="3411767" y="1522398"/>
            <a:ext cx="713367" cy="613964"/>
            <a:chOff x="2178956" y="2614533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 rot="10800000">
            <a:off x="3411768" y="2139070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 rot="10800000">
            <a:off x="3411768" y="3366609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 rot="10800000">
            <a:off x="3411769" y="2749938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 rot="10800000">
            <a:off x="3411769" y="3983281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 rot="10800000">
            <a:off x="3411769" y="5212368"/>
            <a:ext cx="713367" cy="613964"/>
            <a:chOff x="2178956" y="2614533"/>
            <a:chExt cx="1487553" cy="1280271"/>
          </a:xfrm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 rot="10800000">
            <a:off x="3411770" y="4595697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 rot="10800000">
            <a:off x="2848479" y="1832088"/>
            <a:ext cx="713367" cy="613964"/>
            <a:chOff x="2178956" y="2614533"/>
            <a:chExt cx="1487553" cy="1280271"/>
          </a:xfrm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 rot="10800000">
            <a:off x="2848480" y="2448760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 rot="10800000">
            <a:off x="2848480" y="3676299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 rot="10800000">
            <a:off x="2848481" y="3059628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 rot="10800000">
            <a:off x="2848481" y="4292971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 rot="10800000">
            <a:off x="2848482" y="4905387"/>
            <a:ext cx="713367" cy="613964"/>
            <a:chOff x="2178956" y="2614533"/>
            <a:chExt cx="1487553" cy="1280271"/>
          </a:xfrm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 rot="10800000">
            <a:off x="3975463" y="1834796"/>
            <a:ext cx="713367" cy="613964"/>
            <a:chOff x="2178956" y="2614533"/>
            <a:chExt cx="1487553" cy="1280271"/>
          </a:xfrm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 rot="10800000">
            <a:off x="3975464" y="2451468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 rot="10800000">
            <a:off x="3975464" y="3679007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 rot="10800000">
            <a:off x="3975465" y="3062336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 rot="10800000">
            <a:off x="3975465" y="4295679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 rot="10800000">
            <a:off x="3975466" y="4908095"/>
            <a:ext cx="713367" cy="613964"/>
            <a:chOff x="2178956" y="2614533"/>
            <a:chExt cx="1487553" cy="1280271"/>
          </a:xfrm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 rot="10800000">
            <a:off x="2284787" y="2739726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 rot="10800000">
            <a:off x="2284787" y="3967265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 rot="10800000">
            <a:off x="2284788" y="3350594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 rot="10800000">
            <a:off x="4539160" y="2144486"/>
            <a:ext cx="713367" cy="613964"/>
            <a:chOff x="2178956" y="2614533"/>
            <a:chExt cx="1487553" cy="1280271"/>
          </a:xfrm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 rot="10800000">
            <a:off x="4539161" y="2761158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 rot="10800000">
            <a:off x="4539161" y="3988697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 rot="10800000">
            <a:off x="4539162" y="3372026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 rot="10800000">
            <a:off x="1734430" y="3059628"/>
            <a:ext cx="713367" cy="613964"/>
            <a:chOff x="2178956" y="2614533"/>
            <a:chExt cx="1487553" cy="1280271"/>
          </a:xfrm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 rot="10800000">
            <a:off x="5083877" y="3060618"/>
            <a:ext cx="713367" cy="613964"/>
            <a:chOff x="2178956" y="2614533"/>
            <a:chExt cx="1487553" cy="1280271"/>
          </a:xfrm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 rot="10800000">
            <a:off x="5083877" y="4288157"/>
            <a:ext cx="713367" cy="613964"/>
            <a:chOff x="2178956" y="2614533"/>
            <a:chExt cx="1487553" cy="1280271"/>
          </a:xfrm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 rot="10800000">
            <a:off x="5083878" y="3671486"/>
            <a:ext cx="713367" cy="613964"/>
            <a:chOff x="2178956" y="2614533"/>
            <a:chExt cx="1487553" cy="1280271"/>
          </a:xfrm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8" name="그룹 317"/>
          <p:cNvGrpSpPr>
            <a:grpSpLocks noChangeAspect="1"/>
          </p:cNvGrpSpPr>
          <p:nvPr/>
        </p:nvGrpSpPr>
        <p:grpSpPr>
          <a:xfrm>
            <a:off x="1719185" y="4902122"/>
            <a:ext cx="749411" cy="615600"/>
            <a:chOff x="7547812" y="2614534"/>
            <a:chExt cx="1487553" cy="1280271"/>
          </a:xfrm>
        </p:grpSpPr>
        <p:sp>
          <p:nvSpPr>
            <p:cNvPr id="319" name="육각형 31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3" name="그룹 322"/>
          <p:cNvGrpSpPr>
            <a:grpSpLocks noChangeAspect="1"/>
          </p:cNvGrpSpPr>
          <p:nvPr/>
        </p:nvGrpSpPr>
        <p:grpSpPr>
          <a:xfrm>
            <a:off x="1182014" y="2751828"/>
            <a:ext cx="719435" cy="615600"/>
            <a:chOff x="5659063" y="2614533"/>
            <a:chExt cx="1496220" cy="1280272"/>
          </a:xfrm>
        </p:grpSpPr>
        <p:grpSp>
          <p:nvGrpSpPr>
            <p:cNvPr id="324" name="그룹 32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5" name="육각형 32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직사각형 32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>
            <a:grpSpLocks noChangeAspect="1"/>
          </p:cNvGrpSpPr>
          <p:nvPr/>
        </p:nvGrpSpPr>
        <p:grpSpPr>
          <a:xfrm>
            <a:off x="1196831" y="4585194"/>
            <a:ext cx="715269" cy="615600"/>
            <a:chOff x="3970912" y="2614533"/>
            <a:chExt cx="1487553" cy="1280271"/>
          </a:xfrm>
        </p:grpSpPr>
        <p:sp>
          <p:nvSpPr>
            <p:cNvPr id="334" name="육각형 3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3" name="그룹 342"/>
          <p:cNvGrpSpPr>
            <a:grpSpLocks noChangeAspect="1"/>
          </p:cNvGrpSpPr>
          <p:nvPr/>
        </p:nvGrpSpPr>
        <p:grpSpPr>
          <a:xfrm>
            <a:off x="1719156" y="1813335"/>
            <a:ext cx="735114" cy="615600"/>
            <a:chOff x="7547812" y="2614534"/>
            <a:chExt cx="1487553" cy="1280271"/>
          </a:xfrm>
        </p:grpSpPr>
        <p:sp>
          <p:nvSpPr>
            <p:cNvPr id="344" name="육각형 3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8" name="그룹 347"/>
          <p:cNvGrpSpPr>
            <a:grpSpLocks noChangeAspect="1"/>
          </p:cNvGrpSpPr>
          <p:nvPr/>
        </p:nvGrpSpPr>
        <p:grpSpPr>
          <a:xfrm>
            <a:off x="5071543" y="1813335"/>
            <a:ext cx="735114" cy="615600"/>
            <a:chOff x="7547812" y="2614534"/>
            <a:chExt cx="1487553" cy="1280271"/>
          </a:xfrm>
        </p:grpSpPr>
        <p:sp>
          <p:nvSpPr>
            <p:cNvPr id="349" name="육각형 34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3" name="그룹 352"/>
          <p:cNvGrpSpPr>
            <a:grpSpLocks noChangeAspect="1"/>
          </p:cNvGrpSpPr>
          <p:nvPr/>
        </p:nvGrpSpPr>
        <p:grpSpPr>
          <a:xfrm>
            <a:off x="5078361" y="4902122"/>
            <a:ext cx="735114" cy="615600"/>
            <a:chOff x="7547812" y="2614534"/>
            <a:chExt cx="1487553" cy="1280271"/>
          </a:xfrm>
        </p:grpSpPr>
        <p:sp>
          <p:nvSpPr>
            <p:cNvPr id="354" name="육각형 35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8" name="그룹 357"/>
          <p:cNvGrpSpPr>
            <a:grpSpLocks noChangeAspect="1"/>
          </p:cNvGrpSpPr>
          <p:nvPr/>
        </p:nvGrpSpPr>
        <p:grpSpPr>
          <a:xfrm>
            <a:off x="2838477" y="1213472"/>
            <a:ext cx="741115" cy="615600"/>
            <a:chOff x="3970912" y="2614533"/>
            <a:chExt cx="1487553" cy="1280271"/>
          </a:xfrm>
        </p:grpSpPr>
        <p:sp>
          <p:nvSpPr>
            <p:cNvPr id="359" name="육각형 35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/>
          <p:cNvGrpSpPr>
            <a:grpSpLocks noChangeAspect="1"/>
          </p:cNvGrpSpPr>
          <p:nvPr/>
        </p:nvGrpSpPr>
        <p:grpSpPr>
          <a:xfrm>
            <a:off x="3949783" y="5523450"/>
            <a:ext cx="762360" cy="615600"/>
            <a:chOff x="3970912" y="2614533"/>
            <a:chExt cx="1487553" cy="1280271"/>
          </a:xfrm>
        </p:grpSpPr>
        <p:sp>
          <p:nvSpPr>
            <p:cNvPr id="369" name="육각형 36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3" name="그룹 372"/>
          <p:cNvGrpSpPr>
            <a:grpSpLocks noChangeAspect="1"/>
          </p:cNvGrpSpPr>
          <p:nvPr/>
        </p:nvGrpSpPr>
        <p:grpSpPr>
          <a:xfrm>
            <a:off x="3961923" y="1207939"/>
            <a:ext cx="743400" cy="615600"/>
            <a:chOff x="5659063" y="2614533"/>
            <a:chExt cx="1496220" cy="1280272"/>
          </a:xfrm>
        </p:grpSpPr>
        <p:grpSp>
          <p:nvGrpSpPr>
            <p:cNvPr id="374" name="그룹 37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직사각형 37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5" name="육각형 37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3" name="그룹 392"/>
          <p:cNvGrpSpPr>
            <a:grpSpLocks noChangeAspect="1"/>
          </p:cNvGrpSpPr>
          <p:nvPr/>
        </p:nvGrpSpPr>
        <p:grpSpPr>
          <a:xfrm>
            <a:off x="5629504" y="3978892"/>
            <a:ext cx="719435" cy="615600"/>
            <a:chOff x="5659063" y="2614533"/>
            <a:chExt cx="1496220" cy="1280272"/>
          </a:xfrm>
        </p:grpSpPr>
        <p:grpSp>
          <p:nvGrpSpPr>
            <p:cNvPr id="394" name="그룹 39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직사각형 40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5" name="육각형 39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39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8" name="그룹 337"/>
          <p:cNvGrpSpPr>
            <a:grpSpLocks noChangeAspect="1"/>
          </p:cNvGrpSpPr>
          <p:nvPr/>
        </p:nvGrpSpPr>
        <p:grpSpPr>
          <a:xfrm>
            <a:off x="1157615" y="2127147"/>
            <a:ext cx="735114" cy="615600"/>
            <a:chOff x="7547812" y="2614534"/>
            <a:chExt cx="1487553" cy="1280271"/>
          </a:xfrm>
        </p:grpSpPr>
        <p:sp>
          <p:nvSpPr>
            <p:cNvPr id="339" name="육각형 3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3" name="그룹 402"/>
          <p:cNvGrpSpPr>
            <a:grpSpLocks noChangeAspect="1"/>
          </p:cNvGrpSpPr>
          <p:nvPr/>
        </p:nvGrpSpPr>
        <p:grpSpPr>
          <a:xfrm>
            <a:off x="1712473" y="2434705"/>
            <a:ext cx="735114" cy="615600"/>
            <a:chOff x="7547812" y="2614534"/>
            <a:chExt cx="1487553" cy="1280271"/>
          </a:xfrm>
        </p:grpSpPr>
        <p:sp>
          <p:nvSpPr>
            <p:cNvPr id="404" name="육각형 40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8" name="그룹 407"/>
          <p:cNvGrpSpPr>
            <a:grpSpLocks noChangeAspect="1"/>
          </p:cNvGrpSpPr>
          <p:nvPr/>
        </p:nvGrpSpPr>
        <p:grpSpPr>
          <a:xfrm>
            <a:off x="1185275" y="3355758"/>
            <a:ext cx="719435" cy="615600"/>
            <a:chOff x="5659063" y="2614533"/>
            <a:chExt cx="1496220" cy="1280272"/>
          </a:xfrm>
        </p:grpSpPr>
        <p:grpSp>
          <p:nvGrpSpPr>
            <p:cNvPr id="409" name="그룹 40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14" name="육각형 41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사각형 41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직사각형 41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0" name="육각형 40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8" name="그룹 417"/>
          <p:cNvGrpSpPr>
            <a:grpSpLocks noChangeAspect="1"/>
          </p:cNvGrpSpPr>
          <p:nvPr/>
        </p:nvGrpSpPr>
        <p:grpSpPr>
          <a:xfrm>
            <a:off x="1174582" y="3972746"/>
            <a:ext cx="719435" cy="615600"/>
            <a:chOff x="5659063" y="2614533"/>
            <a:chExt cx="1496220" cy="1280272"/>
          </a:xfrm>
        </p:grpSpPr>
        <p:grpSp>
          <p:nvGrpSpPr>
            <p:cNvPr id="419" name="그룹 41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24" name="육각형 42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직사각형 42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직사각형 42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0" name="육각형 41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8" name="그룹 427"/>
          <p:cNvGrpSpPr>
            <a:grpSpLocks noChangeAspect="1"/>
          </p:cNvGrpSpPr>
          <p:nvPr/>
        </p:nvGrpSpPr>
        <p:grpSpPr>
          <a:xfrm>
            <a:off x="1737882" y="3655897"/>
            <a:ext cx="715269" cy="615600"/>
            <a:chOff x="3970912" y="2614533"/>
            <a:chExt cx="1487553" cy="1280271"/>
          </a:xfrm>
        </p:grpSpPr>
        <p:sp>
          <p:nvSpPr>
            <p:cNvPr id="429" name="육각형 42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3" name="그룹 432"/>
          <p:cNvGrpSpPr>
            <a:grpSpLocks noChangeAspect="1"/>
          </p:cNvGrpSpPr>
          <p:nvPr/>
        </p:nvGrpSpPr>
        <p:grpSpPr>
          <a:xfrm>
            <a:off x="1731323" y="4280503"/>
            <a:ext cx="735039" cy="615600"/>
            <a:chOff x="3970912" y="2614533"/>
            <a:chExt cx="1487553" cy="1280271"/>
          </a:xfrm>
        </p:grpSpPr>
        <p:sp>
          <p:nvSpPr>
            <p:cNvPr id="434" name="육각형 4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직사각형 4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8" name="그룹 437"/>
          <p:cNvGrpSpPr>
            <a:grpSpLocks noChangeAspect="1"/>
          </p:cNvGrpSpPr>
          <p:nvPr/>
        </p:nvGrpSpPr>
        <p:grpSpPr>
          <a:xfrm>
            <a:off x="2291089" y="4588938"/>
            <a:ext cx="727848" cy="615600"/>
            <a:chOff x="7547812" y="2614534"/>
            <a:chExt cx="1487553" cy="1280271"/>
          </a:xfrm>
        </p:grpSpPr>
        <p:sp>
          <p:nvSpPr>
            <p:cNvPr id="439" name="육각형 4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사각형 4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사각형 4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3" name="그룹 442"/>
          <p:cNvGrpSpPr>
            <a:grpSpLocks noChangeAspect="1"/>
          </p:cNvGrpSpPr>
          <p:nvPr/>
        </p:nvGrpSpPr>
        <p:grpSpPr>
          <a:xfrm>
            <a:off x="2290678" y="5213440"/>
            <a:ext cx="727848" cy="615600"/>
            <a:chOff x="7547812" y="2614534"/>
            <a:chExt cx="1487553" cy="1280271"/>
          </a:xfrm>
        </p:grpSpPr>
        <p:sp>
          <p:nvSpPr>
            <p:cNvPr id="444" name="육각형 4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직사각형 4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직사각형 4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직사각형 4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/>
          <p:cNvGrpSpPr>
            <a:grpSpLocks noChangeAspect="1"/>
          </p:cNvGrpSpPr>
          <p:nvPr/>
        </p:nvGrpSpPr>
        <p:grpSpPr>
          <a:xfrm>
            <a:off x="2846895" y="5534714"/>
            <a:ext cx="742471" cy="615600"/>
            <a:chOff x="3970912" y="2614533"/>
            <a:chExt cx="1487553" cy="1280271"/>
          </a:xfrm>
        </p:grpSpPr>
        <p:sp>
          <p:nvSpPr>
            <p:cNvPr id="449" name="육각형 44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3" name="그룹 452"/>
          <p:cNvGrpSpPr>
            <a:grpSpLocks noChangeAspect="1"/>
          </p:cNvGrpSpPr>
          <p:nvPr/>
        </p:nvGrpSpPr>
        <p:grpSpPr>
          <a:xfrm>
            <a:off x="3424298" y="5841043"/>
            <a:ext cx="700836" cy="615600"/>
            <a:chOff x="3970912" y="2614533"/>
            <a:chExt cx="1487553" cy="1280271"/>
          </a:xfrm>
        </p:grpSpPr>
        <p:sp>
          <p:nvSpPr>
            <p:cNvPr id="454" name="육각형 45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직사각형 45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8" name="그룹 457"/>
          <p:cNvGrpSpPr>
            <a:grpSpLocks noChangeAspect="1"/>
          </p:cNvGrpSpPr>
          <p:nvPr/>
        </p:nvGrpSpPr>
        <p:grpSpPr>
          <a:xfrm>
            <a:off x="5616869" y="4594062"/>
            <a:ext cx="719435" cy="615600"/>
            <a:chOff x="5659063" y="2614533"/>
            <a:chExt cx="1496220" cy="1280272"/>
          </a:xfrm>
        </p:grpSpPr>
        <p:grpSp>
          <p:nvGrpSpPr>
            <p:cNvPr id="459" name="그룹 45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64" name="육각형 46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직사각형 46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직사각형 46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직사각형 46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0" name="육각형 45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직사각형 46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8" name="그룹 467"/>
          <p:cNvGrpSpPr>
            <a:grpSpLocks noChangeAspect="1"/>
          </p:cNvGrpSpPr>
          <p:nvPr/>
        </p:nvGrpSpPr>
        <p:grpSpPr>
          <a:xfrm>
            <a:off x="5614785" y="3372318"/>
            <a:ext cx="719435" cy="615600"/>
            <a:chOff x="5659063" y="2614533"/>
            <a:chExt cx="1496220" cy="1280272"/>
          </a:xfrm>
        </p:grpSpPr>
        <p:grpSp>
          <p:nvGrpSpPr>
            <p:cNvPr id="469" name="그룹 46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74" name="육각형 47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0" name="육각형 46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직사각형 47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8" name="그룹 477"/>
          <p:cNvGrpSpPr>
            <a:grpSpLocks noChangeAspect="1"/>
          </p:cNvGrpSpPr>
          <p:nvPr/>
        </p:nvGrpSpPr>
        <p:grpSpPr>
          <a:xfrm>
            <a:off x="4519672" y="4605987"/>
            <a:ext cx="727848" cy="615600"/>
            <a:chOff x="7547812" y="2614534"/>
            <a:chExt cx="1487553" cy="1280271"/>
          </a:xfrm>
        </p:grpSpPr>
        <p:sp>
          <p:nvSpPr>
            <p:cNvPr id="479" name="육각형 47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3" name="그룹 482"/>
          <p:cNvGrpSpPr>
            <a:grpSpLocks noChangeAspect="1"/>
          </p:cNvGrpSpPr>
          <p:nvPr/>
        </p:nvGrpSpPr>
        <p:grpSpPr>
          <a:xfrm>
            <a:off x="4522767" y="5215650"/>
            <a:ext cx="727848" cy="615600"/>
            <a:chOff x="7547812" y="2614534"/>
            <a:chExt cx="1487553" cy="1280271"/>
          </a:xfrm>
        </p:grpSpPr>
        <p:sp>
          <p:nvSpPr>
            <p:cNvPr id="484" name="육각형 4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8" name="그룹 487"/>
          <p:cNvGrpSpPr>
            <a:grpSpLocks noChangeAspect="1"/>
          </p:cNvGrpSpPr>
          <p:nvPr/>
        </p:nvGrpSpPr>
        <p:grpSpPr>
          <a:xfrm>
            <a:off x="4518687" y="1530472"/>
            <a:ext cx="743400" cy="615600"/>
            <a:chOff x="5659063" y="2614533"/>
            <a:chExt cx="1496220" cy="1280272"/>
          </a:xfrm>
        </p:grpSpPr>
        <p:grpSp>
          <p:nvGrpSpPr>
            <p:cNvPr id="489" name="그룹 4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직사각형 4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직사각형 4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0" name="육각형 4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8" name="그룹 497"/>
          <p:cNvGrpSpPr>
            <a:grpSpLocks noChangeAspect="1"/>
          </p:cNvGrpSpPr>
          <p:nvPr/>
        </p:nvGrpSpPr>
        <p:grpSpPr>
          <a:xfrm>
            <a:off x="3389882" y="897962"/>
            <a:ext cx="743400" cy="615600"/>
            <a:chOff x="5659063" y="2614533"/>
            <a:chExt cx="1496220" cy="1280272"/>
          </a:xfrm>
        </p:grpSpPr>
        <p:grpSp>
          <p:nvGrpSpPr>
            <p:cNvPr id="499" name="그룹 49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직사각형 50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직사각형 50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직사각형 50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0" name="육각형 49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직사각형 50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직사각형 50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직사각형 50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8" name="그룹 507"/>
          <p:cNvGrpSpPr>
            <a:grpSpLocks noChangeAspect="1"/>
          </p:cNvGrpSpPr>
          <p:nvPr/>
        </p:nvGrpSpPr>
        <p:grpSpPr>
          <a:xfrm>
            <a:off x="2270909" y="2124749"/>
            <a:ext cx="741115" cy="615600"/>
            <a:chOff x="3970912" y="2614533"/>
            <a:chExt cx="1487553" cy="1280271"/>
          </a:xfrm>
        </p:grpSpPr>
        <p:sp>
          <p:nvSpPr>
            <p:cNvPr id="509" name="육각형 50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직사각형 50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직사각형 51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직사각형 51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3" name="그룹 512"/>
          <p:cNvGrpSpPr>
            <a:grpSpLocks noChangeAspect="1"/>
          </p:cNvGrpSpPr>
          <p:nvPr/>
        </p:nvGrpSpPr>
        <p:grpSpPr>
          <a:xfrm>
            <a:off x="2274891" y="1523483"/>
            <a:ext cx="741115" cy="615600"/>
            <a:chOff x="3970912" y="2614533"/>
            <a:chExt cx="1487553" cy="1280271"/>
          </a:xfrm>
        </p:grpSpPr>
        <p:sp>
          <p:nvSpPr>
            <p:cNvPr id="514" name="육각형 51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직사각형 51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직사각형 51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8" name="그룹 517"/>
          <p:cNvGrpSpPr>
            <a:grpSpLocks noChangeAspect="1"/>
          </p:cNvGrpSpPr>
          <p:nvPr/>
        </p:nvGrpSpPr>
        <p:grpSpPr>
          <a:xfrm rot="10800000">
            <a:off x="5640495" y="2756700"/>
            <a:ext cx="713367" cy="613964"/>
            <a:chOff x="2178956" y="2614533"/>
            <a:chExt cx="1487553" cy="1280271"/>
          </a:xfrm>
        </p:grpSpPr>
        <p:sp>
          <p:nvSpPr>
            <p:cNvPr id="519" name="육각형 5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직사각형 5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2" name="직사각형 5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3" name="그룹 522"/>
          <p:cNvGrpSpPr>
            <a:grpSpLocks noChangeAspect="1"/>
          </p:cNvGrpSpPr>
          <p:nvPr/>
        </p:nvGrpSpPr>
        <p:grpSpPr>
          <a:xfrm>
            <a:off x="5078269" y="2438980"/>
            <a:ext cx="735114" cy="615600"/>
            <a:chOff x="7547812" y="2614534"/>
            <a:chExt cx="1487553" cy="1280271"/>
          </a:xfrm>
        </p:grpSpPr>
        <p:sp>
          <p:nvSpPr>
            <p:cNvPr id="524" name="육각형 52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직사각형 52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직사각형 52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직사각형 52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8" name="그룹 527"/>
          <p:cNvGrpSpPr>
            <a:grpSpLocks noChangeAspect="1"/>
          </p:cNvGrpSpPr>
          <p:nvPr/>
        </p:nvGrpSpPr>
        <p:grpSpPr>
          <a:xfrm>
            <a:off x="5618748" y="2141056"/>
            <a:ext cx="735114" cy="615600"/>
            <a:chOff x="7547812" y="2614534"/>
            <a:chExt cx="1487553" cy="1280271"/>
          </a:xfrm>
        </p:grpSpPr>
        <p:sp>
          <p:nvSpPr>
            <p:cNvPr id="529" name="육각형 52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직사각형 52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직사각형 53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직사각형 53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3" name="그룹 362"/>
          <p:cNvGrpSpPr>
            <a:grpSpLocks noChangeAspect="1"/>
          </p:cNvGrpSpPr>
          <p:nvPr/>
        </p:nvGrpSpPr>
        <p:grpSpPr>
          <a:xfrm>
            <a:off x="2751462" y="2650872"/>
            <a:ext cx="735114" cy="615600"/>
            <a:chOff x="7547812" y="2614534"/>
            <a:chExt cx="1487553" cy="1280271"/>
          </a:xfrm>
        </p:grpSpPr>
        <p:sp>
          <p:nvSpPr>
            <p:cNvPr id="364" name="육각형 36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36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3" name="그룹 382"/>
          <p:cNvGrpSpPr>
            <a:grpSpLocks noChangeAspect="1"/>
          </p:cNvGrpSpPr>
          <p:nvPr/>
        </p:nvGrpSpPr>
        <p:grpSpPr>
          <a:xfrm>
            <a:off x="2189921" y="2964684"/>
            <a:ext cx="735114" cy="615600"/>
            <a:chOff x="7547812" y="2614534"/>
            <a:chExt cx="1487553" cy="1280271"/>
          </a:xfrm>
        </p:grpSpPr>
        <p:sp>
          <p:nvSpPr>
            <p:cNvPr id="384" name="육각형 3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8" name="그룹 387"/>
          <p:cNvGrpSpPr>
            <a:grpSpLocks noChangeAspect="1"/>
          </p:cNvGrpSpPr>
          <p:nvPr/>
        </p:nvGrpSpPr>
        <p:grpSpPr>
          <a:xfrm>
            <a:off x="2744779" y="3272242"/>
            <a:ext cx="735114" cy="615600"/>
            <a:chOff x="7547812" y="2614534"/>
            <a:chExt cx="1487553" cy="1280271"/>
          </a:xfrm>
        </p:grpSpPr>
        <p:sp>
          <p:nvSpPr>
            <p:cNvPr id="389" name="육각형 38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57" y="1529235"/>
            <a:ext cx="3334215" cy="3334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861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6692</TotalTime>
  <Words>320</Words>
  <Application>Microsoft Office PowerPoint</Application>
  <PresentationFormat>와이드스크린</PresentationFormat>
  <Paragraphs>165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Adobe 고딕 Std B</vt:lpstr>
      <vt:lpstr>Bangers</vt:lpstr>
      <vt:lpstr>나눔고딕 ExtraBold</vt:lpstr>
      <vt:lpstr>맑은 고딕</vt:lpstr>
      <vt:lpstr>Arial</vt:lpstr>
      <vt:lpstr>Arial Black</vt:lpstr>
      <vt:lpstr>Bauhaus 93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289</cp:revision>
  <dcterms:created xsi:type="dcterms:W3CDTF">2016-09-19T08:25:58Z</dcterms:created>
  <dcterms:modified xsi:type="dcterms:W3CDTF">2017-03-12T07:06:18Z</dcterms:modified>
</cp:coreProperties>
</file>