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54" r:id="rId3"/>
    <p:sldId id="348" r:id="rId4"/>
    <p:sldId id="353" r:id="rId5"/>
    <p:sldId id="366" r:id="rId6"/>
    <p:sldId id="365" r:id="rId7"/>
    <p:sldId id="367" r:id="rId8"/>
    <p:sldId id="349" r:id="rId9"/>
    <p:sldId id="355" r:id="rId10"/>
    <p:sldId id="368" r:id="rId11"/>
    <p:sldId id="357" r:id="rId12"/>
    <p:sldId id="344" r:id="rId13"/>
    <p:sldId id="350" r:id="rId14"/>
    <p:sldId id="356" r:id="rId15"/>
    <p:sldId id="363" r:id="rId16"/>
    <p:sldId id="362" r:id="rId17"/>
    <p:sldId id="364" r:id="rId18"/>
    <p:sldId id="358" r:id="rId19"/>
    <p:sldId id="345" r:id="rId20"/>
    <p:sldId id="359" r:id="rId21"/>
    <p:sldId id="360" r:id="rId22"/>
    <p:sldId id="361" r:id="rId23"/>
    <p:sldId id="351" r:id="rId24"/>
    <p:sldId id="346" r:id="rId25"/>
    <p:sldId id="347" r:id="rId26"/>
    <p:sldId id="35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9"/>
    <a:srgbClr val="FF4F4F"/>
    <a:srgbClr val="C8C8FF"/>
    <a:srgbClr val="8181FF"/>
    <a:srgbClr val="FFC8C8"/>
    <a:srgbClr val="FF9696"/>
    <a:srgbClr val="FFFFE6"/>
    <a:srgbClr val="FFFF9B"/>
    <a:srgbClr val="00009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1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586755" y="916111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72288" y="1495108"/>
            <a:ext cx="1334476" cy="133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04815" y="1728323"/>
            <a:ext cx="860952" cy="862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7715" y="1267859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50745" y="1783607"/>
            <a:ext cx="759909" cy="761532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2700000">
            <a:off x="5427955" y="1477107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5400000">
            <a:off x="5629195" y="1969741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4174696" y="1983080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06541" y="267076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2700000">
            <a:off x="4390709" y="2462459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8100000">
            <a:off x="5451998" y="2462054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8100000">
            <a:off x="4385507" y="147661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2504716" y="2832433"/>
            <a:ext cx="853078" cy="829463"/>
            <a:chOff x="6230338" y="2834236"/>
            <a:chExt cx="1834454" cy="1783673"/>
          </a:xfrm>
        </p:grpSpPr>
        <p:sp>
          <p:nvSpPr>
            <p:cNvPr id="41" name="타원 40"/>
            <p:cNvSpPr/>
            <p:nvPr/>
          </p:nvSpPr>
          <p:spPr>
            <a:xfrm>
              <a:off x="6484640" y="3061485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717167" y="3294700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010067" y="283423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763097" y="3349984"/>
              <a:ext cx="759909" cy="761532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2700000">
              <a:off x="7540307" y="3043484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7741547" y="3536118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6287048" y="354945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8893" y="423714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2700000">
              <a:off x="6503061" y="4028836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8100000">
              <a:off x="7564350" y="4028431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8100000">
              <a:off x="6497859" y="304299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2339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1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3351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2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447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3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63590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4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54943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5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49196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6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93580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7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89435" y="3551411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8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0788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9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4943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0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2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432424" y="1643529"/>
            <a:ext cx="3346823" cy="3287059"/>
            <a:chOff x="2432424" y="1643529"/>
            <a:chExt cx="3346823" cy="3287059"/>
          </a:xfrm>
        </p:grpSpPr>
        <p:grpSp>
          <p:nvGrpSpPr>
            <p:cNvPr id="6" name="그룹 5"/>
            <p:cNvGrpSpPr/>
            <p:nvPr/>
          </p:nvGrpSpPr>
          <p:grpSpPr>
            <a:xfrm>
              <a:off x="2432424" y="1709271"/>
              <a:ext cx="3346823" cy="3221317"/>
              <a:chOff x="2432424" y="1709271"/>
              <a:chExt cx="3346823" cy="3221317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2432424" y="3418541"/>
                <a:ext cx="1302870" cy="1512047"/>
              </a:xfrm>
              <a:custGeom>
                <a:avLst/>
                <a:gdLst>
                  <a:gd name="connsiteX0" fmla="*/ 0 w 1093694"/>
                  <a:gd name="connsiteY0" fmla="*/ 0 h 1422400"/>
                  <a:gd name="connsiteX1" fmla="*/ 633506 w 1093694"/>
                  <a:gd name="connsiteY1" fmla="*/ 699247 h 1422400"/>
                  <a:gd name="connsiteX2" fmla="*/ 1093694 w 1093694"/>
                  <a:gd name="connsiteY2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3694" h="1422400">
                    <a:moveTo>
                      <a:pt x="0" y="0"/>
                    </a:moveTo>
                    <a:cubicBezTo>
                      <a:pt x="225612" y="231090"/>
                      <a:pt x="451224" y="462180"/>
                      <a:pt x="633506" y="699247"/>
                    </a:cubicBezTo>
                    <a:cubicBezTo>
                      <a:pt x="815788" y="936314"/>
                      <a:pt x="1014008" y="1291914"/>
                      <a:pt x="1093694" y="142240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3735294" y="1709271"/>
                <a:ext cx="2043953" cy="3221317"/>
              </a:xfrm>
              <a:custGeom>
                <a:avLst/>
                <a:gdLst>
                  <a:gd name="connsiteX0" fmla="*/ 0 w 1488141"/>
                  <a:gd name="connsiteY0" fmla="*/ 2438400 h 2438400"/>
                  <a:gd name="connsiteX1" fmla="*/ 675341 w 1488141"/>
                  <a:gd name="connsiteY1" fmla="*/ 1177365 h 2438400"/>
                  <a:gd name="connsiteX2" fmla="*/ 1488141 w 1488141"/>
                  <a:gd name="connsiteY2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141" h="2438400">
                    <a:moveTo>
                      <a:pt x="0" y="2438400"/>
                    </a:moveTo>
                    <a:cubicBezTo>
                      <a:pt x="213659" y="2011082"/>
                      <a:pt x="427318" y="1583765"/>
                      <a:pt x="675341" y="1177365"/>
                    </a:cubicBezTo>
                    <a:cubicBezTo>
                      <a:pt x="923365" y="770965"/>
                      <a:pt x="1352674" y="191247"/>
                      <a:pt x="1488141" y="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자유형 6"/>
            <p:cNvSpPr>
              <a:spLocks/>
            </p:cNvSpPr>
            <p:nvPr/>
          </p:nvSpPr>
          <p:spPr>
            <a:xfrm>
              <a:off x="3824940" y="1643529"/>
              <a:ext cx="1757083" cy="2677460"/>
            </a:xfrm>
            <a:custGeom>
              <a:avLst/>
              <a:gdLst>
                <a:gd name="connsiteX0" fmla="*/ 0 w 1488141"/>
                <a:gd name="connsiteY0" fmla="*/ 2438400 h 2438400"/>
                <a:gd name="connsiteX1" fmla="*/ 675341 w 1488141"/>
                <a:gd name="connsiteY1" fmla="*/ 1177365 h 2438400"/>
                <a:gd name="connsiteX2" fmla="*/ 1488141 w 1488141"/>
                <a:gd name="connsiteY2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141" h="2438400">
                  <a:moveTo>
                    <a:pt x="0" y="2438400"/>
                  </a:moveTo>
                  <a:cubicBezTo>
                    <a:pt x="213659" y="2011082"/>
                    <a:pt x="427318" y="1583765"/>
                    <a:pt x="675341" y="1177365"/>
                  </a:cubicBezTo>
                  <a:cubicBezTo>
                    <a:pt x="923365" y="770965"/>
                    <a:pt x="1352674" y="191247"/>
                    <a:pt x="1488141" y="0"/>
                  </a:cubicBezTo>
                </a:path>
              </a:pathLst>
            </a:custGeom>
            <a:noFill/>
            <a:ln w="88900" cap="rnd">
              <a:solidFill>
                <a:srgbClr val="BCE29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67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2150" y="2173045"/>
            <a:ext cx="3184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Bauhaus 93" panose="04030905020B02020C02" pitchFamily="82" charset="0"/>
              </a:rPr>
              <a:t>Hextris</a:t>
            </a:r>
            <a:endParaRPr lang="ko-KR" altLang="en-US" sz="4400" dirty="0"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0841" y="2967335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983689" y="322650"/>
            <a:ext cx="2149048" cy="2628196"/>
            <a:chOff x="8983689" y="322650"/>
            <a:chExt cx="2149048" cy="2628196"/>
          </a:xfrm>
        </p:grpSpPr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9904642" y="322650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8991974" y="848289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8983689" y="1899567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511898" y="4245663"/>
            <a:ext cx="7439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Block Create Sensitivity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75691"/>
            <a:ext cx="5113332" cy="1280271"/>
            <a:chOff x="3357061" y="2966986"/>
            <a:chExt cx="5113332" cy="1280271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04460" y="3077706"/>
              <a:ext cx="4418196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How To Play</a:t>
              </a:r>
              <a:endParaRPr lang="en-US" altLang="ko-KR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>
            <a:grpSpLocks noChangeAspect="1"/>
          </p:cNvGrpSpPr>
          <p:nvPr/>
        </p:nvGrpSpPr>
        <p:grpSpPr>
          <a:xfrm>
            <a:off x="7819363" y="5043905"/>
            <a:ext cx="462156" cy="335373"/>
            <a:chOff x="4488654" y="2821780"/>
            <a:chExt cx="2972992" cy="2157413"/>
          </a:xfrm>
        </p:grpSpPr>
        <p:sp>
          <p:nvSpPr>
            <p:cNvPr id="181" name="이등변 삼각형 180"/>
            <p:cNvSpPr/>
            <p:nvPr/>
          </p:nvSpPr>
          <p:spPr>
            <a:xfrm rot="5400000">
              <a:off x="5751646" y="3090486"/>
              <a:ext cx="1800000" cy="1620000"/>
            </a:xfrm>
            <a:prstGeom prst="triangle">
              <a:avLst/>
            </a:prstGeom>
            <a:solidFill>
              <a:srgbClr val="8181FF"/>
            </a:solidFill>
            <a:ln w="1270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88654" y="2821780"/>
              <a:ext cx="1752601" cy="2157413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008875" y="65029"/>
            <a:ext cx="3733199" cy="6296966"/>
            <a:chOff x="3008875" y="65029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3008875" y="65029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이등변 삼각형 154"/>
            <p:cNvSpPr>
              <a:spLocks noChangeAspect="1"/>
            </p:cNvSpPr>
            <p:nvPr/>
          </p:nvSpPr>
          <p:spPr>
            <a:xfrm rot="16200000">
              <a:off x="3098841" y="5767970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441088" y="5700808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7" name="이등변 삼각형 156"/>
            <p:cNvSpPr>
              <a:spLocks noChangeAspect="1"/>
            </p:cNvSpPr>
            <p:nvPr/>
          </p:nvSpPr>
          <p:spPr>
            <a:xfrm rot="5400000">
              <a:off x="6342541" y="5767970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40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650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2994127" y="79777"/>
            <a:ext cx="3733199" cy="6296966"/>
            <a:chOff x="2994127" y="79777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4127" y="79777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아래쪽 화살표 1"/>
            <p:cNvSpPr/>
            <p:nvPr/>
          </p:nvSpPr>
          <p:spPr>
            <a:xfrm>
              <a:off x="3445266" y="2252546"/>
              <a:ext cx="474090" cy="704613"/>
            </a:xfrm>
            <a:prstGeom prst="downArrow">
              <a:avLst>
                <a:gd name="adj1" fmla="val 43634"/>
                <a:gd name="adj2" fmla="val 54154"/>
              </a:avLst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445395" y="728674"/>
              <a:ext cx="442912" cy="442912"/>
              <a:chOff x="7943850" y="2481263"/>
              <a:chExt cx="442912" cy="442912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943850" y="2481263"/>
                <a:ext cx="442912" cy="442912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8097450" y="2631239"/>
                <a:ext cx="144000" cy="144000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4443203" y="568110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290907" y="1187701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935942" y="2287565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269635" y="2964058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3300516" y="4183816"/>
              <a:ext cx="823402" cy="300759"/>
              <a:chOff x="7287433" y="4274726"/>
              <a:chExt cx="1480271" cy="54068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318964" y="4274726"/>
                <a:ext cx="1448740" cy="277280"/>
                <a:chOff x="7318964" y="4274726"/>
                <a:chExt cx="1448740" cy="277280"/>
              </a:xfrm>
            </p:grpSpPr>
            <p:sp>
              <p:nvSpPr>
                <p:cNvPr id="10" name="자유형 9"/>
                <p:cNvSpPr/>
                <p:nvPr/>
              </p:nvSpPr>
              <p:spPr>
                <a:xfrm>
                  <a:off x="7318964" y="4314845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 flipH="1" flipV="1">
                  <a:off x="8534400" y="4274726"/>
                  <a:ext cx="233304" cy="4011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8651052" y="4324896"/>
                  <a:ext cx="116652" cy="20017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/>
              <p:cNvGrpSpPr/>
              <p:nvPr/>
            </p:nvGrpSpPr>
            <p:grpSpPr>
              <a:xfrm>
                <a:off x="7287433" y="4578253"/>
                <a:ext cx="1448740" cy="237161"/>
                <a:chOff x="8534400" y="5602750"/>
                <a:chExt cx="1448740" cy="237161"/>
              </a:xfrm>
            </p:grpSpPr>
            <p:sp>
              <p:nvSpPr>
                <p:cNvPr id="184" name="자유형 183"/>
                <p:cNvSpPr/>
                <p:nvPr/>
              </p:nvSpPr>
              <p:spPr>
                <a:xfrm>
                  <a:off x="8534400" y="5602750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5" name="직선 연결선 184"/>
                <p:cNvCxnSpPr/>
                <p:nvPr/>
              </p:nvCxnSpPr>
              <p:spPr>
                <a:xfrm flipH="1">
                  <a:off x="8534400" y="5602750"/>
                  <a:ext cx="244971" cy="18480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>
                  <a:off x="8534400" y="5629681"/>
                  <a:ext cx="138974" cy="18329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3" name="직사각형 202"/>
            <p:cNvSpPr/>
            <p:nvPr/>
          </p:nvSpPr>
          <p:spPr>
            <a:xfrm>
              <a:off x="3946232" y="3809103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914329" y="4180127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Swipe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279808" y="469531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6342541" y="578271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259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그룹 336"/>
          <p:cNvGrpSpPr/>
          <p:nvPr/>
        </p:nvGrpSpPr>
        <p:grpSpPr>
          <a:xfrm>
            <a:off x="4440915" y="270815"/>
            <a:ext cx="3741244" cy="6296966"/>
            <a:chOff x="4440915" y="270815"/>
            <a:chExt cx="3741244" cy="629696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4440915" y="270815"/>
              <a:ext cx="3733199" cy="6296966"/>
              <a:chOff x="3008875" y="65029"/>
              <a:chExt cx="3733199" cy="6296966"/>
            </a:xfrm>
          </p:grpSpPr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육각형 177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육각형 180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육각형 181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육각형 182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육각형 185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육각형 186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육각형 187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육각형 190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육각형 191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육각형 192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육각형 194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육각형 195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육각형 196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육각형 197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육각형 199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육각형 200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육각형 20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육각형 205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육각형 206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육각형 207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육각형 209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육각형 210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육각형 212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육각형 215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육각형 217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육각형 220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육각형 221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육각형 222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육각형 225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육각형 226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육각형 227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육각형 230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육각형 231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육각형 232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육각형 234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육각형 235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육각형 236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육각형 237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육각형 239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육각형 240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육각형 241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육각형 242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육각형 245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육각형 246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육각형 247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육각형 249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육각형 250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육각형 251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육각형 252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육각형 255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육각형 256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육각형 257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육각형 260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육각형 26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육각형 262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육각형 265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육각형 266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육각형 267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육각형 270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육각형 271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육각형 272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>
              <a:off x="4750337" y="778870"/>
              <a:ext cx="784577" cy="785148"/>
              <a:chOff x="3803362" y="2400072"/>
              <a:chExt cx="3152776" cy="315507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114800" y="2714625"/>
                <a:ext cx="2520000" cy="252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474800" y="3074625"/>
                <a:ext cx="1800000" cy="180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194800" y="3794625"/>
                <a:ext cx="360000" cy="36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V="1">
                <a:off x="5948138" y="3974625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3803362" y="3989046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5351258" y="454714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5365117" y="240007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직사각형 301"/>
            <p:cNvSpPr/>
            <p:nvPr/>
          </p:nvSpPr>
          <p:spPr>
            <a:xfrm>
              <a:off x="6035647" y="793854"/>
              <a:ext cx="123623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Goal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750337" y="1576652"/>
              <a:ext cx="34318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판의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가장자리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부터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채워나가야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4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번째 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까지 채우면 게임이 끝납니다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839559" y="2702596"/>
              <a:ext cx="31369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Special </a:t>
              </a:r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Blocks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328" name="그림 3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759" y="3423174"/>
              <a:ext cx="1107991" cy="950953"/>
            </a:xfrm>
            <a:prstGeom prst="rect">
              <a:avLst/>
            </a:prstGeom>
          </p:spPr>
        </p:pic>
        <p:pic>
          <p:nvPicPr>
            <p:cNvPr id="329" name="그림 3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904" y="4727015"/>
              <a:ext cx="1107991" cy="950953"/>
            </a:xfrm>
            <a:prstGeom prst="rect">
              <a:avLst/>
            </a:prstGeom>
          </p:spPr>
        </p:pic>
        <p:sp>
          <p:nvSpPr>
            <p:cNvPr id="330" name="직사각형 329"/>
            <p:cNvSpPr/>
            <p:nvPr/>
          </p:nvSpPr>
          <p:spPr>
            <a:xfrm>
              <a:off x="6175381" y="3223180"/>
              <a:ext cx="143629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Sinker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155623" y="4581182"/>
              <a:ext cx="139108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Bomb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806792" y="3865620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모두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5806792" y="5263813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주위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6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타일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5" name="이등변 삼각형 334"/>
            <p:cNvSpPr>
              <a:spLocks noChangeAspect="1"/>
            </p:cNvSpPr>
            <p:nvPr/>
          </p:nvSpPr>
          <p:spPr>
            <a:xfrm rot="16200000">
              <a:off x="4520935" y="5973757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863182" y="5906595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631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7672" y="246426"/>
            <a:ext cx="3733199" cy="6296966"/>
            <a:chOff x="3008875" y="65029"/>
            <a:chExt cx="3733199" cy="6296966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194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512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09831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150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194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512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09831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150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194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512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09831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150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8875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8875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8875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194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512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09831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150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194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09831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8875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194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512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09831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150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512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09831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150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8875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8875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512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150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8875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8875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468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0787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105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468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0787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105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424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468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0787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105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424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468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0787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105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424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468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105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468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0787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105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424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468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0787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105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424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0787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424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424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194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09831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194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09831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150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8875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8875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468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105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424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468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0787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105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424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194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512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09831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150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8875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8875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424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468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0787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105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424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211424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194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09831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512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150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468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105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0787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194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512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09831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150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468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0787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105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19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09831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468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105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512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150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0787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193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511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149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09830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467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10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511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149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0786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814109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614747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413791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214428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013472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15384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16021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15065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15702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193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FF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194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BCE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512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818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344655" y="3908604"/>
            <a:ext cx="5378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다시 띄우지 않기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8181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596015" y="8198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YES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BCE29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869185" y="2270785"/>
            <a:ext cx="1116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464"/>
                  </a:outerShdw>
                </a:effectLst>
                <a:latin typeface="Bauhaus 93" panose="04030905020B02020C02" pitchFamily="82" charset="0"/>
              </a:rPr>
              <a:t>NO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6464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133778" y="4067278"/>
            <a:ext cx="4015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어서</a:t>
            </a:r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오세요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이동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할까요</a:t>
            </a:r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?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15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008875" y="507904"/>
            <a:ext cx="3728602" cy="5854091"/>
            <a:chOff x="3009284" y="489798"/>
            <a:chExt cx="3728602" cy="5854091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60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10240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921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602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920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558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602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10239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876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51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920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558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1195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83483" y="1253819"/>
            <a:ext cx="1487553" cy="1280271"/>
            <a:chOff x="4483483" y="1253819"/>
            <a:chExt cx="1487553" cy="1280271"/>
          </a:xfrm>
        </p:grpSpPr>
        <p:grpSp>
          <p:nvGrpSpPr>
            <p:cNvPr id="6" name="그룹 5"/>
            <p:cNvGrpSpPr/>
            <p:nvPr/>
          </p:nvGrpSpPr>
          <p:grpSpPr>
            <a:xfrm>
              <a:off x="4483483" y="1253819"/>
              <a:ext cx="1487553" cy="1280271"/>
              <a:chOff x="7547812" y="2614534"/>
              <a:chExt cx="1487553" cy="1280271"/>
            </a:xfrm>
          </p:grpSpPr>
          <p:sp>
            <p:nvSpPr>
              <p:cNvPr id="7" name="육각형 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 rot="18541526">
              <a:off x="4671173" y="1554317"/>
              <a:ext cx="591561" cy="304443"/>
            </a:xfrm>
            <a:prstGeom prst="ellipse">
              <a:avLst/>
            </a:prstGeom>
            <a:solidFill>
              <a:srgbClr val="FF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0553" y="1875478"/>
              <a:ext cx="429388" cy="423035"/>
            </a:xfrm>
            <a:custGeom>
              <a:avLst/>
              <a:gdLst>
                <a:gd name="connsiteX0" fmla="*/ 0 w 571500"/>
                <a:gd name="connsiteY0" fmla="*/ 615043 h 615043"/>
                <a:gd name="connsiteX1" fmla="*/ 421821 w 571500"/>
                <a:gd name="connsiteY1" fmla="*/ 449036 h 615043"/>
                <a:gd name="connsiteX2" fmla="*/ 571500 w 571500"/>
                <a:gd name="connsiteY2" fmla="*/ 0 h 6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615043">
                  <a:moveTo>
                    <a:pt x="0" y="615043"/>
                  </a:moveTo>
                  <a:cubicBezTo>
                    <a:pt x="163285" y="583293"/>
                    <a:pt x="326571" y="551543"/>
                    <a:pt x="421821" y="449036"/>
                  </a:cubicBezTo>
                  <a:cubicBezTo>
                    <a:pt x="517071" y="346529"/>
                    <a:pt x="544285" y="173264"/>
                    <a:pt x="571500" y="0"/>
                  </a:cubicBezTo>
                </a:path>
              </a:pathLst>
            </a:custGeom>
            <a:noFill/>
            <a:ln w="152400" cap="rnd">
              <a:solidFill>
                <a:srgbClr val="FF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97899" y="1476014"/>
              <a:ext cx="658719" cy="751096"/>
              <a:chOff x="4897899" y="1518406"/>
              <a:chExt cx="658719" cy="751096"/>
            </a:xfrm>
          </p:grpSpPr>
          <p:sp>
            <p:nvSpPr>
              <p:cNvPr id="4" name="이등변 삼각형 3"/>
              <p:cNvSpPr/>
              <p:nvPr/>
            </p:nvSpPr>
            <p:spPr>
              <a:xfrm>
                <a:off x="4897899" y="1518406"/>
                <a:ext cx="658719" cy="291426"/>
              </a:xfrm>
              <a:prstGeom prst="triangle">
                <a:avLst/>
              </a:prstGeom>
              <a:solidFill>
                <a:srgbClr val="FFC5C5"/>
              </a:solidFill>
              <a:ln w="3175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7899" y="1809830"/>
                <a:ext cx="658719" cy="458382"/>
              </a:xfrm>
              <a:prstGeom prst="rect">
                <a:avLst/>
              </a:prstGeom>
              <a:solidFill>
                <a:srgbClr val="FFC5C5"/>
              </a:solidFill>
              <a:ln w="250825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096726" y="1962998"/>
                <a:ext cx="261064" cy="306504"/>
              </a:xfrm>
              <a:prstGeom prst="rect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77282" y="1573232"/>
                <a:ext cx="122464" cy="225879"/>
              </a:xfrm>
              <a:prstGeom prst="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2771474" y="2298513"/>
            <a:ext cx="1487553" cy="1280271"/>
            <a:chOff x="2771474" y="2298513"/>
            <a:chExt cx="1487553" cy="128027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71474" y="2298513"/>
              <a:ext cx="1487553" cy="1280271"/>
              <a:chOff x="3970912" y="2614533"/>
              <a:chExt cx="1487553" cy="1280271"/>
            </a:xfrm>
          </p:grpSpPr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984485" y="2421576"/>
              <a:ext cx="1069521" cy="103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0" b="1" dirty="0"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dist="508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18920" y="3455719"/>
            <a:ext cx="1496220" cy="1280272"/>
            <a:chOff x="918920" y="3455719"/>
            <a:chExt cx="1496220" cy="1280272"/>
          </a:xfrm>
        </p:grpSpPr>
        <p:grpSp>
          <p:nvGrpSpPr>
            <p:cNvPr id="29" name="그룹 28"/>
            <p:cNvGrpSpPr/>
            <p:nvPr/>
          </p:nvGrpSpPr>
          <p:grpSpPr>
            <a:xfrm>
              <a:off x="918920" y="3455719"/>
              <a:ext cx="1496220" cy="1280272"/>
              <a:chOff x="5659063" y="2614533"/>
              <a:chExt cx="1496220" cy="128027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" name="육각형 3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1236157" y="3681122"/>
              <a:ext cx="853078" cy="829463"/>
              <a:chOff x="6230338" y="2834236"/>
              <a:chExt cx="1834454" cy="1783673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6484640" y="3061485"/>
                <a:ext cx="1334476" cy="1337325"/>
              </a:xfrm>
              <a:prstGeom prst="ellipse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717167" y="3294700"/>
                <a:ext cx="860952" cy="86279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10067" y="2834236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763097" y="3349984"/>
                <a:ext cx="759909" cy="761532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2700000">
                <a:off x="7540307" y="3043484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400000">
                <a:off x="7741547" y="3536118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6287048" y="3549457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018893" y="423714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2700000">
                <a:off x="6503061" y="4028836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8100000">
                <a:off x="7564350" y="4028431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8100000">
                <a:off x="6497859" y="304299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18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그룹 323"/>
          <p:cNvGrpSpPr/>
          <p:nvPr/>
        </p:nvGrpSpPr>
        <p:grpSpPr>
          <a:xfrm>
            <a:off x="1353775" y="1168804"/>
            <a:ext cx="9164230" cy="4405428"/>
            <a:chOff x="1353775" y="1168804"/>
            <a:chExt cx="9164230" cy="4405428"/>
          </a:xfrm>
        </p:grpSpPr>
        <p:cxnSp>
          <p:nvCxnSpPr>
            <p:cNvPr id="197" name="직선 연결선 196"/>
            <p:cNvCxnSpPr/>
            <p:nvPr/>
          </p:nvCxnSpPr>
          <p:spPr>
            <a:xfrm>
              <a:off x="3599914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4138985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rot="3600000">
              <a:off x="3869450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rot="18000000">
              <a:off x="4408521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4678058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5217129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rot="3600000">
              <a:off x="494759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rot="18000000">
              <a:off x="5486664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>
              <a:off x="1443628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1982699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3600000">
              <a:off x="171316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18000000">
              <a:off x="225223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2521771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3060842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rot="3600000">
              <a:off x="2791307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 rot="18000000">
              <a:off x="3330378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7912486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8451557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rot="3600000">
              <a:off x="8182022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 rot="18000000">
              <a:off x="872109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8990630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9529701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rot="3600000">
              <a:off x="926016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rot="18000000">
              <a:off x="9799236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5756200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>
              <a:off x="6295271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3600000">
              <a:off x="602573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rot="18000000">
              <a:off x="6564807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>
              <a:off x="6834343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>
              <a:off x="7373414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rot="3600000">
              <a:off x="7103879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/>
            <p:cNvCxnSpPr/>
            <p:nvPr/>
          </p:nvCxnSpPr>
          <p:spPr>
            <a:xfrm rot="18000000">
              <a:off x="7642950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/>
            <p:nvPr/>
          </p:nvCxnSpPr>
          <p:spPr>
            <a:xfrm>
              <a:off x="10068772" y="119288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 rot="3600000">
              <a:off x="10338307" y="134849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 rot="18000000">
              <a:off x="1174091" y="134849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/>
            <p:nvPr/>
          </p:nvCxnSpPr>
          <p:spPr>
            <a:xfrm rot="10800000">
              <a:off x="7912491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rot="10800000">
              <a:off x="7373420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rot="14400000">
              <a:off x="7642955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rot="7200000">
              <a:off x="7103884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 rot="10800000">
              <a:off x="6834347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 rot="10800000">
              <a:off x="6295276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/>
            <p:nvPr/>
          </p:nvCxnSpPr>
          <p:spPr>
            <a:xfrm rot="14400000">
              <a:off x="656481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/>
            <p:nvPr/>
          </p:nvCxnSpPr>
          <p:spPr>
            <a:xfrm rot="7200000">
              <a:off x="6025741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 rot="10800000">
              <a:off x="10068777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 rot="10800000">
              <a:off x="9529706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 rot="14400000">
              <a:off x="979924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rot="7200000">
              <a:off x="926017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 rot="10800000">
              <a:off x="8990634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 rot="10800000">
              <a:off x="8451563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 rot="14400000">
              <a:off x="8721098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rot="7200000">
              <a:off x="8182027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 rot="10800000">
              <a:off x="3599919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 rot="10800000">
              <a:off x="3060848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/>
            <p:nvPr/>
          </p:nvCxnSpPr>
          <p:spPr>
            <a:xfrm rot="14400000">
              <a:off x="3330383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 rot="7200000">
              <a:off x="279131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 rot="10800000">
              <a:off x="2521775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/>
            <p:nvPr/>
          </p:nvCxnSpPr>
          <p:spPr>
            <a:xfrm rot="10800000">
              <a:off x="1982704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 rot="14400000">
              <a:off x="225224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 rot="7200000">
              <a:off x="1713169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rot="10800000">
              <a:off x="5756205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rot="10800000">
              <a:off x="5217134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rot="14400000">
              <a:off x="548667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rot="7200000">
              <a:off x="4947598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rot="10800000">
              <a:off x="4678062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/>
            <p:cNvCxnSpPr/>
            <p:nvPr/>
          </p:nvCxnSpPr>
          <p:spPr>
            <a:xfrm rot="10800000">
              <a:off x="4138991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/>
            <p:nvPr/>
          </p:nvCxnSpPr>
          <p:spPr>
            <a:xfrm rot="14400000">
              <a:off x="4408526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rot="7200000">
              <a:off x="3869455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/>
            <p:cNvCxnSpPr/>
            <p:nvPr/>
          </p:nvCxnSpPr>
          <p:spPr>
            <a:xfrm rot="10800000">
              <a:off x="1443633" y="555015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/>
            <p:nvPr/>
          </p:nvCxnSpPr>
          <p:spPr>
            <a:xfrm rot="14400000">
              <a:off x="1174098" y="539454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rot="7200000">
              <a:off x="10338314" y="539454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rot="14400000">
              <a:off x="10338313" y="508330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rot="7200000">
              <a:off x="10338314" y="477207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rot="14400000">
              <a:off x="10338313" y="446084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7200000">
              <a:off x="10338312" y="414960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4400000">
              <a:off x="10338311" y="383837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/>
            <p:nvPr/>
          </p:nvCxnSpPr>
          <p:spPr>
            <a:xfrm rot="7200000">
              <a:off x="10338312" y="352713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/>
            <p:nvPr/>
          </p:nvCxnSpPr>
          <p:spPr>
            <a:xfrm rot="14400000">
              <a:off x="10338311" y="321590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/>
            <p:cNvCxnSpPr/>
            <p:nvPr/>
          </p:nvCxnSpPr>
          <p:spPr>
            <a:xfrm rot="7200000">
              <a:off x="10338312" y="290467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/>
            <p:nvPr/>
          </p:nvCxnSpPr>
          <p:spPr>
            <a:xfrm rot="14400000">
              <a:off x="10338311" y="259343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/>
            <p:nvPr/>
          </p:nvCxnSpPr>
          <p:spPr>
            <a:xfrm rot="7200000">
              <a:off x="10338312" y="228220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/>
            <p:nvPr/>
          </p:nvCxnSpPr>
          <p:spPr>
            <a:xfrm rot="14400000">
              <a:off x="10338311" y="197096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/>
            <p:nvPr/>
          </p:nvCxnSpPr>
          <p:spPr>
            <a:xfrm rot="7200000">
              <a:off x="10338309" y="165973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/>
            <p:nvPr/>
          </p:nvCxnSpPr>
          <p:spPr>
            <a:xfrm rot="3600000">
              <a:off x="1174085" y="165972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 rot="18000000">
              <a:off x="1174084" y="197096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rot="3600000">
              <a:off x="1174085" y="228219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/>
            <p:nvPr/>
          </p:nvCxnSpPr>
          <p:spPr>
            <a:xfrm rot="18000000">
              <a:off x="1174086" y="259343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rot="3600000">
              <a:off x="1174087" y="290466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rot="18000000">
              <a:off x="1174086" y="321589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 rot="3600000">
              <a:off x="1174087" y="352713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/>
            <p:nvPr/>
          </p:nvCxnSpPr>
          <p:spPr>
            <a:xfrm rot="18000000">
              <a:off x="1174086" y="383836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rot="3600000">
              <a:off x="1174087" y="414960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/>
            <p:nvPr/>
          </p:nvCxnSpPr>
          <p:spPr>
            <a:xfrm rot="18000000">
              <a:off x="1174086" y="446083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 rot="3600000">
              <a:off x="1174087" y="477207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/>
            <p:nvPr/>
          </p:nvCxnSpPr>
          <p:spPr>
            <a:xfrm rot="18000000">
              <a:off x="1174089" y="508330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4126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74374" y="1764890"/>
            <a:ext cx="7457768" cy="4080387"/>
          </a:xfrm>
          <a:prstGeom prst="roundRect">
            <a:avLst>
              <a:gd name="adj" fmla="val 17149"/>
            </a:avLst>
          </a:prstGeom>
          <a:solidFill>
            <a:schemeClr val="bg1">
              <a:lumMod val="65000"/>
              <a:alpha val="50000"/>
            </a:schemeClr>
          </a:solidFill>
          <a:ln w="117475" cap="rnd" cmpd="thinThick">
            <a:gradFill flip="none" rotWithShape="1">
              <a:gsLst>
                <a:gs pos="43000">
                  <a:srgbClr val="FFFFC8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634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4032" y="95046"/>
            <a:ext cx="73436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어서오세요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헥트리스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입니다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031" y="1599381"/>
            <a:ext cx="926407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이 곳에서는 기본적인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조작방법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을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배울 수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 있습니다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0973" y="3044723"/>
            <a:ext cx="765145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좌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/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우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시킬 수 있습니다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7915" y="4614383"/>
            <a:ext cx="64940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왼쪽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으로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시켜 보세요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51644" y="4673376"/>
            <a:ext cx="710963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오른쪽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으로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시켜 보세요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176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452210" y="2566791"/>
            <a:ext cx="1487553" cy="1280271"/>
            <a:chOff x="4452210" y="2566791"/>
            <a:chExt cx="1487553" cy="1280271"/>
          </a:xfrm>
        </p:grpSpPr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4452210" y="2566791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4400000">
              <a:off x="4352026" y="3428393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7200000">
              <a:off x="5334149" y="3428857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4843491" y="371126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4777740" y="2824260"/>
              <a:ext cx="932483" cy="765332"/>
              <a:chOff x="6008914" y="944991"/>
              <a:chExt cx="2094766" cy="1719272"/>
            </a:xfrm>
          </p:grpSpPr>
          <p:sp>
            <p:nvSpPr>
              <p:cNvPr id="34" name="폭발 1 33"/>
              <p:cNvSpPr/>
              <p:nvPr/>
            </p:nvSpPr>
            <p:spPr>
              <a:xfrm>
                <a:off x="7540166" y="944991"/>
                <a:ext cx="563514" cy="613651"/>
              </a:xfrm>
              <a:prstGeom prst="irregularSeal1">
                <a:avLst/>
              </a:prstGeom>
              <a:gradFill flip="none" rotWithShape="1">
                <a:gsLst>
                  <a:gs pos="0">
                    <a:srgbClr val="FFFF00"/>
                  </a:gs>
                  <a:gs pos="97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7181618" y="1104075"/>
                <a:ext cx="612137" cy="217195"/>
              </a:xfrm>
              <a:custGeom>
                <a:avLst/>
                <a:gdLst>
                  <a:gd name="connsiteX0" fmla="*/ 0 w 1066293"/>
                  <a:gd name="connsiteY0" fmla="*/ 385847 h 385847"/>
                  <a:gd name="connsiteX1" fmla="*/ 555930 w 1066293"/>
                  <a:gd name="connsiteY1" fmla="*/ 37 h 385847"/>
                  <a:gd name="connsiteX2" fmla="*/ 747316 w 1066293"/>
                  <a:gd name="connsiteY2" fmla="*/ 361544 h 385847"/>
                  <a:gd name="connsiteX3" fmla="*/ 1066293 w 1066293"/>
                  <a:gd name="connsiteY3" fmla="*/ 221801 h 38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293" h="385847">
                    <a:moveTo>
                      <a:pt x="0" y="385847"/>
                    </a:moveTo>
                    <a:cubicBezTo>
                      <a:pt x="215688" y="194967"/>
                      <a:pt x="431377" y="4087"/>
                      <a:pt x="555930" y="37"/>
                    </a:cubicBezTo>
                    <a:cubicBezTo>
                      <a:pt x="680483" y="-4013"/>
                      <a:pt x="662256" y="324583"/>
                      <a:pt x="747316" y="361544"/>
                    </a:cubicBezTo>
                    <a:cubicBezTo>
                      <a:pt x="832377" y="398505"/>
                      <a:pt x="1013130" y="242053"/>
                      <a:pt x="1066293" y="221801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008914" y="1224263"/>
                <a:ext cx="1440000" cy="1440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51694" y="1436261"/>
                <a:ext cx="720000" cy="720000"/>
              </a:xfrm>
              <a:prstGeom prst="ellipse">
                <a:avLst/>
              </a:prstGeom>
              <a:solidFill>
                <a:srgbClr val="6B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2036557">
                <a:off x="6916128" y="1210499"/>
                <a:ext cx="473908" cy="303788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461008" y="2432457"/>
            <a:ext cx="1487553" cy="1280271"/>
            <a:chOff x="2461008" y="2432457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461008" y="2432457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2360824" y="3294059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3342947" y="32945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2852289" y="3576932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2820325" y="2612624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1" name="자유형 40"/>
            <p:cNvSpPr/>
            <p:nvPr/>
          </p:nvSpPr>
          <p:spPr>
            <a:xfrm>
              <a:off x="2957166" y="2882109"/>
              <a:ext cx="300749" cy="291636"/>
            </a:xfrm>
            <a:custGeom>
              <a:avLst/>
              <a:gdLst>
                <a:gd name="connsiteX0" fmla="*/ 0 w 504287"/>
                <a:gd name="connsiteY0" fmla="*/ 555931 h 555931"/>
                <a:gd name="connsiteX1" fmla="*/ 136704 w 504287"/>
                <a:gd name="connsiteY1" fmla="*/ 118477 h 555931"/>
                <a:gd name="connsiteX2" fmla="*/ 504287 w 504287"/>
                <a:gd name="connsiteY2" fmla="*/ 0 h 55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87" h="555931">
                  <a:moveTo>
                    <a:pt x="0" y="555931"/>
                  </a:moveTo>
                  <a:cubicBezTo>
                    <a:pt x="26328" y="383531"/>
                    <a:pt x="52656" y="211132"/>
                    <a:pt x="136704" y="118477"/>
                  </a:cubicBezTo>
                  <a:cubicBezTo>
                    <a:pt x="220752" y="25822"/>
                    <a:pt x="362519" y="12911"/>
                    <a:pt x="504287" y="0"/>
                  </a:cubicBezTo>
                </a:path>
              </a:pathLst>
            </a:custGeom>
            <a:noFill/>
            <a:ln w="88900" cap="rnd">
              <a:solidFill>
                <a:srgbClr val="A9A5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4739" y="2921926"/>
              <a:ext cx="5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CDCDC"/>
                  </a:solidFill>
                  <a:latin typeface="Bangers" panose="020B0603050302020204" pitchFamily="34" charset="0"/>
                </a:rPr>
                <a:t>100</a:t>
              </a:r>
              <a:r>
                <a:rPr lang="en-US" altLang="ko-KR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</a:t>
              </a:r>
              <a:endParaRPr lang="ko-KR" altLang="en-US" dirty="0">
                <a:solidFill>
                  <a:srgbClr val="DCDCD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8558240" y="1159014"/>
            <a:ext cx="1487553" cy="1280271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8786582" y="1345726"/>
            <a:ext cx="1025233" cy="906846"/>
            <a:chOff x="4656351" y="1875134"/>
            <a:chExt cx="2129714" cy="1883790"/>
          </a:xfrm>
        </p:grpSpPr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5214122" y="2378437"/>
              <a:ext cx="1010164" cy="869403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4445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5383577" y="2530802"/>
              <a:ext cx="670421" cy="577002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7F7F7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 rot="1800000">
              <a:off x="6083963" y="199926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4500000">
              <a:off x="6177050" y="212057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20700000">
              <a:off x="5932359" y="1979301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 rot="1800000">
              <a:off x="6059529" y="1877482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rot="5400000">
              <a:off x="6435355" y="260726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8100000">
              <a:off x="6376839" y="2748541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2700000">
              <a:off x="6376839" y="246599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 rot="5400000">
              <a:off x="6519679" y="267386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rot="9000000">
              <a:off x="6076967" y="323756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1700000">
              <a:off x="5925364" y="3257525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6300000">
              <a:off x="6170055" y="3116253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 rot="9000000">
              <a:off x="6052532" y="3492538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rot="12600000">
              <a:off x="5358453" y="323521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5300000">
              <a:off x="5265366" y="3113906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9900000">
              <a:off x="5510057" y="3255178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 rot="12600000">
              <a:off x="5116502" y="3490190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rot="16200000">
              <a:off x="5007061" y="262721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8900000">
              <a:off x="5065577" y="2485938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3500000">
              <a:off x="5065577" y="276848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 rot="16200000">
              <a:off x="4656351" y="269380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9800000">
              <a:off x="5365449" y="199691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900000">
              <a:off x="5517052" y="197695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100000">
              <a:off x="5272361" y="211822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 rot="19800000">
              <a:off x="5123498" y="1875134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14653" y="3326679"/>
            <a:ext cx="1487553" cy="1280271"/>
            <a:chOff x="6514653" y="3326679"/>
            <a:chExt cx="1487553" cy="1280271"/>
          </a:xfrm>
        </p:grpSpPr>
        <p:grpSp>
          <p:nvGrpSpPr>
            <p:cNvPr id="83" name="그룹 82"/>
            <p:cNvGrpSpPr/>
            <p:nvPr/>
          </p:nvGrpSpPr>
          <p:grpSpPr>
            <a:xfrm>
              <a:off x="6514653" y="3326679"/>
              <a:ext cx="1487553" cy="1280271"/>
              <a:chOff x="3970912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746979" y="3508594"/>
              <a:ext cx="1025233" cy="906846"/>
              <a:chOff x="4656351" y="1875134"/>
              <a:chExt cx="2129714" cy="1883790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4445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C9C9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타원 109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604100" y="3326680"/>
            <a:ext cx="1496220" cy="1280272"/>
            <a:chOff x="4604100" y="3326680"/>
            <a:chExt cx="1496220" cy="1280272"/>
          </a:xfrm>
        </p:grpSpPr>
        <p:grpSp>
          <p:nvGrpSpPr>
            <p:cNvPr id="68" name="그룹 67"/>
            <p:cNvGrpSpPr/>
            <p:nvPr/>
          </p:nvGrpSpPr>
          <p:grpSpPr>
            <a:xfrm>
              <a:off x="4604100" y="3326680"/>
              <a:ext cx="1496220" cy="1280272"/>
              <a:chOff x="5659063" y="2614533"/>
              <a:chExt cx="1496220" cy="1280272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19" name="육각형 11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4832324" y="3513391"/>
              <a:ext cx="1025234" cy="906846"/>
              <a:chOff x="4656351" y="1875134"/>
              <a:chExt cx="2129714" cy="1883790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4445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E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타원 144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타원 148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558240" y="3326679"/>
            <a:ext cx="1487553" cy="1280271"/>
            <a:chOff x="8558240" y="3326679"/>
            <a:chExt cx="1487553" cy="1280271"/>
          </a:xfrm>
        </p:grpSpPr>
        <p:grpSp>
          <p:nvGrpSpPr>
            <p:cNvPr id="166" name="그룹 165"/>
            <p:cNvGrpSpPr/>
            <p:nvPr/>
          </p:nvGrpSpPr>
          <p:grpSpPr>
            <a:xfrm>
              <a:off x="8558240" y="3326679"/>
              <a:ext cx="1487553" cy="1280271"/>
              <a:chOff x="7547812" y="2614534"/>
              <a:chExt cx="1487553" cy="1280271"/>
            </a:xfrm>
          </p:grpSpPr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>
              <a:grpSpLocks noChangeAspect="1"/>
            </p:cNvGrpSpPr>
            <p:nvPr/>
          </p:nvGrpSpPr>
          <p:grpSpPr>
            <a:xfrm>
              <a:off x="8793395" y="3518190"/>
              <a:ext cx="1025233" cy="906846"/>
              <a:chOff x="4656351" y="1875134"/>
              <a:chExt cx="2129714" cy="1883790"/>
            </a:xfrm>
          </p:grpSpPr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4445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C5C5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타원 176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타원 184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3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그룹 210"/>
          <p:cNvGrpSpPr>
            <a:grpSpLocks noChangeAspect="1"/>
          </p:cNvGrpSpPr>
          <p:nvPr/>
        </p:nvGrpSpPr>
        <p:grpSpPr>
          <a:xfrm>
            <a:off x="9003650" y="3447068"/>
            <a:ext cx="1373287" cy="1373287"/>
            <a:chOff x="4867613" y="1949409"/>
            <a:chExt cx="2160000" cy="2160000"/>
          </a:xfrm>
        </p:grpSpPr>
        <p:sp>
          <p:nvSpPr>
            <p:cNvPr id="212" name="현 211"/>
            <p:cNvSpPr/>
            <p:nvPr/>
          </p:nvSpPr>
          <p:spPr>
            <a:xfrm rot="162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5407613" y="1949409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현 213"/>
            <p:cNvSpPr/>
            <p:nvPr/>
          </p:nvSpPr>
          <p:spPr>
            <a:xfrm rot="54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5407613" y="3029409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99890" y="1771630"/>
            <a:ext cx="1487553" cy="1280271"/>
            <a:chOff x="4399890" y="1771630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399890" y="1771630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758878" y="2020050"/>
              <a:ext cx="786234" cy="783429"/>
              <a:chOff x="5393615" y="3086264"/>
              <a:chExt cx="786234" cy="783429"/>
            </a:xfrm>
          </p:grpSpPr>
          <p:sp>
            <p:nvSpPr>
              <p:cNvPr id="207" name="현 206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현 208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현 216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현 11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4738328" y="1993479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088041" y="1771630"/>
            <a:ext cx="1496220" cy="1280272"/>
            <a:chOff x="6088041" y="1771630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088041" y="1771630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3" name="그룹 232"/>
            <p:cNvGrpSpPr/>
            <p:nvPr/>
          </p:nvGrpSpPr>
          <p:grpSpPr>
            <a:xfrm rot="7200000">
              <a:off x="6451363" y="2020049"/>
              <a:ext cx="786234" cy="783429"/>
              <a:chOff x="5393615" y="3086264"/>
              <a:chExt cx="786234" cy="783429"/>
            </a:xfrm>
          </p:grpSpPr>
          <p:sp>
            <p:nvSpPr>
              <p:cNvPr id="234" name="현 233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현 234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현 235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타원 237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9" name="타원 238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현 239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9" name="타원 248"/>
            <p:cNvSpPr/>
            <p:nvPr/>
          </p:nvSpPr>
          <p:spPr>
            <a:xfrm>
              <a:off x="6439480" y="2009861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976790" y="1771631"/>
            <a:ext cx="1487553" cy="1280271"/>
            <a:chOff x="7976790" y="1771631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7976790" y="1771631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1" name="그룹 240"/>
            <p:cNvGrpSpPr/>
            <p:nvPr/>
          </p:nvGrpSpPr>
          <p:grpSpPr>
            <a:xfrm rot="14400000">
              <a:off x="8327448" y="2039280"/>
              <a:ext cx="786234" cy="783429"/>
              <a:chOff x="5393615" y="3086264"/>
              <a:chExt cx="786234" cy="783429"/>
            </a:xfrm>
          </p:grpSpPr>
          <p:sp>
            <p:nvSpPr>
              <p:cNvPr id="242" name="현 241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현 242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현 243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타원 244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타원 245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7" name="타원 246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현 247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0" name="타원 249"/>
            <p:cNvSpPr/>
            <p:nvPr/>
          </p:nvSpPr>
          <p:spPr>
            <a:xfrm>
              <a:off x="8314863" y="2020049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715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1065235" y="2226832"/>
            <a:ext cx="1067402" cy="950295"/>
            <a:chOff x="2802583" y="3717190"/>
            <a:chExt cx="1421973" cy="1265965"/>
          </a:xfrm>
        </p:grpSpPr>
        <p:sp>
          <p:nvSpPr>
            <p:cNvPr id="150" name="육각형 149"/>
            <p:cNvSpPr>
              <a:spLocks noChangeAspect="1"/>
            </p:cNvSpPr>
            <p:nvPr/>
          </p:nvSpPr>
          <p:spPr>
            <a:xfrm>
              <a:off x="3049258" y="3950560"/>
              <a:ext cx="928623" cy="799225"/>
            </a:xfrm>
            <a:prstGeom prst="hexagon">
              <a:avLst>
                <a:gd name="adj" fmla="val 28994"/>
                <a:gd name="vf" fmla="val 115470"/>
              </a:avLst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311402" y="467864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rot="7200000">
              <a:off x="3023759" y="419106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4400000">
              <a:off x="3596071" y="4191068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4044556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H="1">
              <a:off x="2802583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7200000" flipH="1">
              <a:off x="3736156" y="3807190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7200000" flipH="1">
              <a:off x="3110954" y="4893154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3600000" flipH="1">
              <a:off x="3736155" y="4893152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3600000" flipH="1">
              <a:off x="3109172" y="3807189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781578" y="2499273"/>
            <a:ext cx="1487553" cy="1280271"/>
            <a:chOff x="4781578" y="2499273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781578" y="2499273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083143" y="2748395"/>
              <a:ext cx="891604" cy="770908"/>
              <a:chOff x="4798025" y="4561506"/>
              <a:chExt cx="697070" cy="599937"/>
            </a:xfrm>
          </p:grpSpPr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69729" y="2499273"/>
            <a:ext cx="1496220" cy="1280272"/>
            <a:chOff x="6469729" y="2499273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469729" y="2499273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6776032" y="2748395"/>
              <a:ext cx="891604" cy="770908"/>
              <a:chOff x="4798025" y="4561506"/>
              <a:chExt cx="697070" cy="599937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8358478" y="2499274"/>
            <a:ext cx="1487553" cy="1280271"/>
            <a:chOff x="8358478" y="2499274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8358478" y="2499274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8664617" y="2748395"/>
              <a:ext cx="891604" cy="770908"/>
              <a:chOff x="4798025" y="4561506"/>
              <a:chExt cx="697070" cy="599937"/>
            </a:xfrm>
          </p:grpSpPr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66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5947815" y="2579933"/>
            <a:ext cx="1487553" cy="1280271"/>
            <a:chOff x="3970912" y="2614533"/>
            <a:chExt cx="1487553" cy="1280271"/>
          </a:xfrm>
        </p:grpSpPr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47" name="직사각형 46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눈물 방울 2"/>
          <p:cNvSpPr/>
          <p:nvPr/>
        </p:nvSpPr>
        <p:spPr>
          <a:xfrm rot="20700000">
            <a:off x="8731325" y="2746631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눈물 방울 51"/>
          <p:cNvSpPr/>
          <p:nvPr/>
        </p:nvSpPr>
        <p:spPr>
          <a:xfrm rot="2700000">
            <a:off x="8917399" y="3044780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눈물 방울 52"/>
          <p:cNvSpPr/>
          <p:nvPr/>
        </p:nvSpPr>
        <p:spPr>
          <a:xfrm rot="6300000">
            <a:off x="8734885" y="3354235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눈물 방울 55"/>
          <p:cNvSpPr/>
          <p:nvPr/>
        </p:nvSpPr>
        <p:spPr>
          <a:xfrm rot="9900000">
            <a:off x="8380363" y="3348582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눈물 방울 56"/>
          <p:cNvSpPr/>
          <p:nvPr/>
        </p:nvSpPr>
        <p:spPr>
          <a:xfrm rot="13500000">
            <a:off x="8194289" y="3050433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눈물 방울 57"/>
          <p:cNvSpPr/>
          <p:nvPr/>
        </p:nvSpPr>
        <p:spPr>
          <a:xfrm rot="17100000">
            <a:off x="8376803" y="2740978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현 6"/>
          <p:cNvSpPr/>
          <p:nvPr/>
        </p:nvSpPr>
        <p:spPr>
          <a:xfrm>
            <a:off x="8731325" y="2740978"/>
            <a:ext cx="540000" cy="540000"/>
          </a:xfrm>
          <a:prstGeom prst="chord">
            <a:avLst>
              <a:gd name="adj1" fmla="val 7298038"/>
              <a:gd name="adj2" fmla="val 16309589"/>
            </a:avLst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현 68"/>
          <p:cNvSpPr/>
          <p:nvPr/>
        </p:nvSpPr>
        <p:spPr>
          <a:xfrm>
            <a:off x="8764468" y="2760105"/>
            <a:ext cx="539360" cy="515935"/>
          </a:xfrm>
          <a:prstGeom prst="chord">
            <a:avLst>
              <a:gd name="adj1" fmla="val 7298038"/>
              <a:gd name="adj2" fmla="val 16309589"/>
            </a:avLst>
          </a:prstGeom>
          <a:solidFill>
            <a:srgbClr val="C8C8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1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8529" y="2940052"/>
            <a:ext cx="4121349" cy="867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Benzene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5197" y="1806742"/>
            <a:ext cx="4121350" cy="86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3648816" y="4398063"/>
            <a:ext cx="3470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SnowFlake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99447" y="4146393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Tai Chi</a:t>
            </a:r>
          </a:p>
        </p:txBody>
      </p:sp>
    </p:spTree>
    <p:extLst>
      <p:ext uri="{BB962C8B-B14F-4D97-AF65-F5344CB8AC3E}">
        <p14:creationId xmlns:p14="http://schemas.microsoft.com/office/powerpoint/2010/main" val="123582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4690</TotalTime>
  <Words>171</Words>
  <Application>Microsoft Office PowerPoint</Application>
  <PresentationFormat>와이드스크린</PresentationFormat>
  <Paragraphs>59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Adobe 고딕 Std B</vt:lpstr>
      <vt:lpstr>맑은 고딕</vt:lpstr>
      <vt:lpstr>Arial</vt:lpstr>
      <vt:lpstr>Bangers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SNUGDC</cp:lastModifiedBy>
  <cp:revision>203</cp:revision>
  <dcterms:created xsi:type="dcterms:W3CDTF">2016-09-19T08:25:58Z</dcterms:created>
  <dcterms:modified xsi:type="dcterms:W3CDTF">2017-01-30T22:57:41Z</dcterms:modified>
</cp:coreProperties>
</file>