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64" r:id="rId24"/>
    <p:sldId id="358" r:id="rId25"/>
    <p:sldId id="345" r:id="rId26"/>
    <p:sldId id="377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DCDCDC"/>
    <a:srgbClr val="FFFF50"/>
    <a:srgbClr val="FFFF99"/>
    <a:srgbClr val="FFFF5D"/>
    <a:srgbClr val="FF2121"/>
    <a:srgbClr val="FF4F4F"/>
    <a:srgbClr val="FF9F9F"/>
    <a:srgbClr val="F8F200"/>
    <a:srgbClr val="FF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55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6654570" y="4811446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DCDC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7827" y="2850093"/>
            <a:ext cx="1326692" cy="1350944"/>
            <a:chOff x="4557827" y="2850093"/>
            <a:chExt cx="1326692" cy="1350944"/>
          </a:xfrm>
        </p:grpSpPr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958147" y="33004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557828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958146" y="285009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557827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4958147" y="37507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358466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5358465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0304" y="4811446"/>
            <a:ext cx="926372" cy="900630"/>
            <a:chOff x="5401777" y="4236482"/>
            <a:chExt cx="926372" cy="900630"/>
          </a:xfrm>
        </p:grpSpPr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5802096" y="44616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401778" y="468679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401777" y="423648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86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219</Words>
  <Application>Microsoft Office PowerPoint</Application>
  <PresentationFormat>와이드스크린</PresentationFormat>
  <Paragraphs>125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Adobe 고딕 Std B</vt:lpstr>
      <vt:lpstr>나눔고딕 ExtraBold</vt:lpstr>
      <vt:lpstr>맑은 고딕</vt:lpstr>
      <vt:lpstr>Arial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244</cp:revision>
  <dcterms:created xsi:type="dcterms:W3CDTF">2016-09-19T08:25:58Z</dcterms:created>
  <dcterms:modified xsi:type="dcterms:W3CDTF">2017-02-15T10:49:03Z</dcterms:modified>
</cp:coreProperties>
</file>