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86" r:id="rId22"/>
    <p:sldId id="375" r:id="rId23"/>
    <p:sldId id="362" r:id="rId24"/>
    <p:sldId id="380" r:id="rId25"/>
    <p:sldId id="381" r:id="rId26"/>
    <p:sldId id="382" r:id="rId27"/>
    <p:sldId id="383" r:id="rId28"/>
    <p:sldId id="379" r:id="rId29"/>
    <p:sldId id="364" r:id="rId30"/>
    <p:sldId id="358" r:id="rId31"/>
    <p:sldId id="345" r:id="rId32"/>
    <p:sldId id="351" r:id="rId33"/>
    <p:sldId id="384" r:id="rId34"/>
    <p:sldId id="385" r:id="rId35"/>
    <p:sldId id="346" r:id="rId36"/>
    <p:sldId id="347" r:id="rId37"/>
    <p:sldId id="352" r:id="rId38"/>
    <p:sldId id="38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FF6969"/>
    <a:srgbClr val="DCDCDC"/>
    <a:srgbClr val="8181FF"/>
    <a:srgbClr val="FF8585"/>
    <a:srgbClr val="C8B500"/>
    <a:srgbClr val="C8B000"/>
    <a:srgbClr val="FFE426"/>
    <a:srgbClr val="867600"/>
    <a:srgbClr val="C39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62" d="100"/>
          <a:sy n="262" d="100"/>
        </p:scale>
        <p:origin x="-7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10544" y="2545139"/>
            <a:ext cx="2905540" cy="2487214"/>
            <a:chOff x="6310544" y="2545139"/>
            <a:chExt cx="2905540" cy="2487214"/>
          </a:xfrm>
        </p:grpSpPr>
        <p:sp>
          <p:nvSpPr>
            <p:cNvPr id="31" name="육각형 30"/>
            <p:cNvSpPr/>
            <p:nvPr/>
          </p:nvSpPr>
          <p:spPr>
            <a:xfrm>
              <a:off x="6310544" y="2545139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FF696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하트 1"/>
            <p:cNvSpPr/>
            <p:nvPr/>
          </p:nvSpPr>
          <p:spPr>
            <a:xfrm>
              <a:off x="6989202" y="3174804"/>
              <a:ext cx="1587869" cy="1440000"/>
            </a:xfrm>
            <a:prstGeom prst="heart">
              <a:avLst/>
            </a:prstGeom>
            <a:solidFill>
              <a:schemeClr val="bg1"/>
            </a:solidFill>
            <a:ln w="1270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8507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Playing</a:t>
            </a:r>
            <a:endParaRPr lang="ko-KR" altLang="en-US" sz="5400" dirty="0"/>
          </a:p>
        </p:txBody>
      </p:sp>
      <p:sp>
        <p:nvSpPr>
          <p:cNvPr id="6" name="직사각형 5"/>
          <p:cNvSpPr/>
          <p:nvPr/>
        </p:nvSpPr>
        <p:spPr>
          <a:xfrm>
            <a:off x="38507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700000" algn="tl" rotWithShape="0">
                    <a:srgbClr val="FF8585"/>
                  </a:outerShdw>
                </a:effectLst>
                <a:latin typeface="Bauhaus 93" panose="04030905020B02020C02" pitchFamily="82" charset="0"/>
              </a:rPr>
              <a:t>Game Over</a:t>
            </a:r>
            <a:endParaRPr lang="ko-KR" altLang="en-US" sz="5400" dirty="0">
              <a:effectLst>
                <a:outerShdw dist="63500" dir="2700000" algn="tl" rotWithShape="0">
                  <a:srgbClr val="FF858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8585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858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4554" y="4345646"/>
            <a:ext cx="20680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Next</a:t>
            </a:r>
          </a:p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15124" y="4699589"/>
            <a:ext cx="36355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rPr>
              <a:t>Game Over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9696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10251064" y="5179558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729699" y="2185293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9669303" y="580122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15350" y="302278"/>
            <a:ext cx="3733199" cy="7190156"/>
            <a:chOff x="3315350" y="302278"/>
            <a:chExt cx="3733199" cy="7190156"/>
          </a:xfrm>
        </p:grpSpPr>
        <p:grpSp>
          <p:nvGrpSpPr>
            <p:cNvPr id="3" name="그룹 2"/>
            <p:cNvGrpSpPr/>
            <p:nvPr/>
          </p:nvGrpSpPr>
          <p:grpSpPr>
            <a:xfrm>
              <a:off x="3315350" y="302278"/>
              <a:ext cx="3733199" cy="7190156"/>
              <a:chOff x="3315350" y="302278"/>
              <a:chExt cx="3733199" cy="719015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715669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4115987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516306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916625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715669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4115987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516306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916625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715669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4115987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516306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916625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315350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315350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315350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715669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4115987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516306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916625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715669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516306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315350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715669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4115987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516306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916625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715669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4115987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516306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916625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315350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315350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4115987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916625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315350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315350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316943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717262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6117580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316943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717262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6117580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517899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316943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717262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6117580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517899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316943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717262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6117580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517899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316943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6117580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316943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717262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6117580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517899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316943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717262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6117580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517899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717262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517899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517899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715669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516306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715669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4115987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516306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916625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315350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315350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316943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6117580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517899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316943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717262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6117580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517899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715669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4115987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516306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916625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315350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315350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517899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316943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717262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6117580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517899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517899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715669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516306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4115987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916625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316943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6117580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717262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715669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4115987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516306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916625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316943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717262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6117580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71566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516306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316943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6117580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4115987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916625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717262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715668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4115986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916624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715668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516305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316942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611757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4115986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916624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717261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4120584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921222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720266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520903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319947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721859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522496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321540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6122177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4125182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육각형 159"/>
              <p:cNvSpPr>
                <a:spLocks noChangeAspect="1"/>
              </p:cNvSpPr>
              <p:nvPr/>
            </p:nvSpPr>
            <p:spPr>
              <a:xfrm>
                <a:off x="4925820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3724864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육각형 161"/>
              <p:cNvSpPr>
                <a:spLocks noChangeAspect="1"/>
              </p:cNvSpPr>
              <p:nvPr/>
            </p:nvSpPr>
            <p:spPr>
              <a:xfrm>
                <a:off x="4525501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육각형 162"/>
              <p:cNvSpPr>
                <a:spLocks noChangeAspect="1"/>
              </p:cNvSpPr>
              <p:nvPr/>
            </p:nvSpPr>
            <p:spPr>
              <a:xfrm>
                <a:off x="3324545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4125182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4925820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육각형 165"/>
              <p:cNvSpPr>
                <a:spLocks noChangeAspect="1"/>
              </p:cNvSpPr>
              <p:nvPr/>
            </p:nvSpPr>
            <p:spPr>
              <a:xfrm>
                <a:off x="3724864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4525501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육각형 167"/>
              <p:cNvSpPr>
                <a:spLocks noChangeAspect="1"/>
              </p:cNvSpPr>
              <p:nvPr/>
            </p:nvSpPr>
            <p:spPr>
              <a:xfrm>
                <a:off x="3324545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403243" y="6907421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45490" y="6840259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646943" y="6907421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927732" y="6846605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68493" y="199988"/>
            <a:ext cx="3733199" cy="5621494"/>
            <a:chOff x="3315350" y="1195468"/>
            <a:chExt cx="3733199" cy="5621494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715669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15987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516306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916625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715669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115987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516306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916625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715669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115987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516306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916625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315350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315350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315350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715669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4115987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516306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916625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715669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516306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315350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715669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4115987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516306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916625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715669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4115987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516306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916625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315350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315350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4115987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916625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315350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315350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316943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717262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6117580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316943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717262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6117580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517899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316943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717262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6117580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517899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316943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717262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6117580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517899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316943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6117580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316943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717262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6117580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517899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316943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717262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6117580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517899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717262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517899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517899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715669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516306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715669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4115987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516306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916625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315350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315350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316943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6117580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517899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316943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717262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6117580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517899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315350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517899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517899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715669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516306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4115987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916625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316943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6117580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717262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4115987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916625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717262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71566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516306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316943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6117580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115987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916625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717262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4115986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916624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715668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516305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316942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611757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4115986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916624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717261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4120584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921222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720266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520903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319947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721859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522496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321540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6122177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49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1" name="그룹 10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8" name="이등변 삼각형 487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4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61558" y="816297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2386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8" name="이등변 삼각형 487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직사각형 488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6250580" y="897916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971688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7" name="이등변 삼각형 276"/>
            <p:cNvSpPr>
              <a:spLocks noChangeAspect="1"/>
            </p:cNvSpPr>
            <p:nvPr/>
          </p:nvSpPr>
          <p:spPr>
            <a:xfrm rot="16200000">
              <a:off x="5813072" y="5889399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6155319" y="5822237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02770" y="255324"/>
            <a:ext cx="3733199" cy="6296966"/>
            <a:chOff x="6202770" y="255324"/>
            <a:chExt cx="3733199" cy="6296966"/>
          </a:xfrm>
        </p:grpSpPr>
        <p:grpSp>
          <p:nvGrpSpPr>
            <p:cNvPr id="6" name="그룹 5"/>
            <p:cNvGrpSpPr/>
            <p:nvPr/>
          </p:nvGrpSpPr>
          <p:grpSpPr>
            <a:xfrm>
              <a:off x="6202770" y="255324"/>
              <a:ext cx="3733199" cy="6296966"/>
              <a:chOff x="5724527" y="186457"/>
              <a:chExt cx="3733199" cy="629696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7" name="이등변 삼각형 406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2" name="직사각형 271"/>
            <p:cNvSpPr/>
            <p:nvPr/>
          </p:nvSpPr>
          <p:spPr>
            <a:xfrm>
              <a:off x="6465796" y="924314"/>
              <a:ext cx="314216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 Swipe</a:t>
              </a:r>
              <a:endPara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465796" y="4443463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4" name="이등변 삼각형 273"/>
            <p:cNvSpPr>
              <a:spLocks noChangeAspect="1"/>
            </p:cNvSpPr>
            <p:nvPr/>
          </p:nvSpPr>
          <p:spPr>
            <a:xfrm rot="16200000">
              <a:off x="6267621" y="5962525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6609868" y="5895363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74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853940" y="2871029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 rot="5400000">
            <a:off x="6691289" y="653606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566817" y="3323852"/>
            <a:ext cx="1871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accent4">
                      <a:lumMod val="75000"/>
                    </a:schemeClr>
                  </a:outerShdw>
                </a:effectLst>
                <a:latin typeface="Bauhaus 93" panose="04030905020B02020C02" pitchFamily="82" charset="0"/>
              </a:rPr>
              <a:t>Fixed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accent4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8628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1" y="54432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18" y="52181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2" y="52181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2" y="43174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83" y="43174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3402294" y="866398"/>
            <a:ext cx="5853530" cy="5037874"/>
          </a:xfrm>
          <a:prstGeom prst="hexagon">
            <a:avLst>
              <a:gd name="adj" fmla="val 28994"/>
              <a:gd name="vf" fmla="val 115470"/>
            </a:avLst>
          </a:prstGeom>
          <a:gradFill flip="none" rotWithShape="1">
            <a:gsLst>
              <a:gs pos="47100">
                <a:srgbClr val="FFFFB9"/>
              </a:gs>
              <a:gs pos="0">
                <a:srgbClr val="D1AA05"/>
              </a:gs>
              <a:gs pos="100000">
                <a:srgbClr val="FFD966"/>
              </a:gs>
            </a:gsLst>
            <a:lin ang="13500000" scaled="1"/>
            <a:tileRect/>
          </a:gradFill>
          <a:ln w="317500">
            <a:gradFill flip="none" rotWithShape="1">
              <a:gsLst>
                <a:gs pos="16000">
                  <a:srgbClr val="F9CE17"/>
                </a:gs>
                <a:gs pos="52000">
                  <a:srgbClr val="FFFFB9"/>
                </a:gs>
                <a:gs pos="85000">
                  <a:srgbClr val="F9CE17"/>
                </a:gs>
              </a:gsLst>
              <a:lin ang="13500000" scaled="1"/>
              <a:tileRect/>
            </a:gradFill>
          </a:ln>
          <a:effectLst>
            <a:outerShdw dist="190500" algn="l" rotWithShape="0">
              <a:srgbClr val="C8B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400" dirty="0">
                <a:solidFill>
                  <a:srgbClr val="FFFF4B"/>
                </a:solidFill>
                <a:effectLst>
                  <a:glow rad="63500">
                    <a:schemeClr val="accent4">
                      <a:satMod val="175000"/>
                      <a:alpha val="72000"/>
                    </a:schemeClr>
                  </a:glow>
                  <a:outerShdw dist="76200" dir="2700000" algn="tl" rotWithShape="0">
                    <a:srgbClr val="C8B500"/>
                  </a:outerShdw>
                </a:effectLst>
                <a:latin typeface="Arial Black" panose="020B0A04020102020204" pitchFamily="34" charset="0"/>
              </a:rPr>
              <a:t>$</a:t>
            </a:r>
            <a:endParaRPr lang="ko-KR" altLang="en-US" sz="34400" dirty="0">
              <a:solidFill>
                <a:srgbClr val="FFFF4B"/>
              </a:solidFill>
              <a:effectLst>
                <a:glow rad="63500">
                  <a:schemeClr val="accent4">
                    <a:satMod val="175000"/>
                    <a:alpha val="72000"/>
                  </a:schemeClr>
                </a:glow>
                <a:outerShdw dist="76200" dir="2700000" algn="tl" rotWithShape="0">
                  <a:srgbClr val="C8B5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06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02203" y="1011626"/>
            <a:ext cx="7645812" cy="5037874"/>
            <a:chOff x="2502203" y="1011626"/>
            <a:chExt cx="7645812" cy="5037874"/>
          </a:xfrm>
        </p:grpSpPr>
        <p:sp>
          <p:nvSpPr>
            <p:cNvPr id="8" name="직사각형 7"/>
            <p:cNvSpPr/>
            <p:nvPr/>
          </p:nvSpPr>
          <p:spPr>
            <a:xfrm>
              <a:off x="6339807" y="4835562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2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9779" y="5325035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35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76649" y="4346089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4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2502203" y="1011626"/>
              <a:ext cx="5853530" cy="5037874"/>
            </a:xfrm>
            <a:prstGeom prst="hexagon">
              <a:avLst>
                <a:gd name="adj" fmla="val 28994"/>
                <a:gd name="vf" fmla="val 115470"/>
              </a:avLst>
            </a:prstGeom>
            <a:gradFill flip="none" rotWithShape="1">
              <a:gsLst>
                <a:gs pos="47100">
                  <a:srgbClr val="FFFFB9"/>
                </a:gs>
                <a:gs pos="0">
                  <a:srgbClr val="D1AA05"/>
                </a:gs>
                <a:gs pos="100000">
                  <a:srgbClr val="FFD966"/>
                </a:gs>
              </a:gsLst>
              <a:lin ang="13500000" scaled="1"/>
              <a:tileRect/>
            </a:gradFill>
            <a:ln w="317500">
              <a:gradFill flip="none" rotWithShape="1">
                <a:gsLst>
                  <a:gs pos="16000">
                    <a:srgbClr val="F9CE17"/>
                  </a:gs>
                  <a:gs pos="52000">
                    <a:srgbClr val="FFFFB9"/>
                  </a:gs>
                  <a:gs pos="85000">
                    <a:srgbClr val="F9CE17"/>
                  </a:gs>
                </a:gsLst>
                <a:lin ang="13500000" scaled="1"/>
                <a:tileRect/>
              </a:gradFill>
            </a:ln>
            <a:effectLst>
              <a:outerShdw dist="1270000" algn="l" rotWithShape="0">
                <a:srgbClr val="C8B000"/>
              </a:outerShdw>
            </a:effectLst>
            <a:scene3d>
              <a:camera prst="orthographicFront">
                <a:rot lat="20442536" lon="3354916" rev="2007710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4400" dirty="0">
                  <a:solidFill>
                    <a:srgbClr val="FFFF4B"/>
                  </a:solidFill>
                  <a:effectLst>
                    <a:outerShdw dist="127000" dir="1200000" algn="l" rotWithShape="0">
                      <a:srgbClr val="C8B500"/>
                    </a:outerShdw>
                  </a:effectLst>
                  <a:latin typeface="Arial Black" panose="020B0A04020102020204" pitchFamily="34" charset="0"/>
                </a:rPr>
                <a:t>$</a:t>
              </a:r>
              <a:endParaRPr lang="ko-KR" altLang="en-US" sz="34400" dirty="0">
                <a:solidFill>
                  <a:srgbClr val="FFFF4B"/>
                </a:solidFill>
                <a:effectLst>
                  <a:outerShdw dist="127000" dir="1200000" algn="l" rotWithShape="0">
                    <a:srgbClr val="C8B500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32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2" name="덧셈 기호 1"/>
          <p:cNvSpPr/>
          <p:nvPr/>
        </p:nvSpPr>
        <p:spPr>
          <a:xfrm>
            <a:off x="7360467" y="2566791"/>
            <a:ext cx="1800000" cy="1800000"/>
          </a:xfrm>
          <a:prstGeom prst="mathPlus">
            <a:avLst>
              <a:gd name="adj1" fmla="val 22673"/>
            </a:avLst>
          </a:prstGeom>
          <a:solidFill>
            <a:srgbClr val="FF6969"/>
          </a:solidFill>
          <a:ln w="762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6804554" y="4065548"/>
            <a:ext cx="4711825" cy="3170100"/>
            <a:chOff x="7360467" y="1811715"/>
            <a:chExt cx="4711825" cy="3170100"/>
          </a:xfrm>
        </p:grpSpPr>
        <p:sp>
          <p:nvSpPr>
            <p:cNvPr id="33" name="덧셈 기호 32"/>
            <p:cNvSpPr/>
            <p:nvPr/>
          </p:nvSpPr>
          <p:spPr>
            <a:xfrm>
              <a:off x="7360467" y="2566791"/>
              <a:ext cx="1800000" cy="1800000"/>
            </a:xfrm>
            <a:prstGeom prst="mathPlus">
              <a:avLst>
                <a:gd name="adj1" fmla="val 22673"/>
              </a:avLst>
            </a:prstGeom>
            <a:solidFill>
              <a:srgbClr val="FF6969"/>
            </a:solidFill>
            <a:ln w="762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894680" y="1811716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4F4F"/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428893" y="1811715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chemeClr val="tx1"/>
                    </a:outerShdw>
                  </a:effectLst>
                  <a:latin typeface="Bauhaus 93" panose="04030905020B02020C02" pitchFamily="82" charset="0"/>
                </a:rPr>
                <a:t>0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84756" y="544913"/>
            <a:ext cx="2531196" cy="643950"/>
            <a:chOff x="3889138" y="2458120"/>
            <a:chExt cx="2531196" cy="643950"/>
          </a:xfrm>
        </p:grpSpPr>
        <p:sp>
          <p:nvSpPr>
            <p:cNvPr id="26" name="직사각형 25"/>
            <p:cNvSpPr/>
            <p:nvPr/>
          </p:nvSpPr>
          <p:spPr>
            <a:xfrm>
              <a:off x="4539562" y="2533872"/>
              <a:ext cx="1880772" cy="492443"/>
            </a:xfrm>
            <a:prstGeom prst="rect">
              <a:avLst/>
            </a:prstGeom>
            <a:noFill/>
          </p:spPr>
          <p:txBody>
            <a:bodyPr wrap="square" lIns="91440" tIns="0" rIns="91440" bIns="0">
              <a:spAutoFit/>
            </a:bodyPr>
            <a:lstStyle/>
            <a:p>
              <a:pPr algn="ctr"/>
              <a:r>
                <a:rPr lang="en-US" altLang="ko-KR" sz="3200" b="1" spc="1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C0000"/>
                    </a:outerShdw>
                  </a:effectLst>
                  <a:latin typeface="Bauhaus 93" panose="04030905020B02020C02" pitchFamily="82" charset="0"/>
                </a:rPr>
                <a:t>Advertise</a:t>
              </a:r>
              <a:endParaRPr lang="en-US" altLang="ko-KR" sz="3200" b="1" cap="none" spc="1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C000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3889138" y="2458120"/>
              <a:ext cx="752256" cy="643950"/>
              <a:chOff x="3386605" y="4911954"/>
              <a:chExt cx="526053" cy="450315"/>
            </a:xfrm>
          </p:grpSpPr>
          <p:sp>
            <p:nvSpPr>
              <p:cNvPr id="3" name="육각형 2"/>
              <p:cNvSpPr>
                <a:spLocks noChangeAspect="1"/>
              </p:cNvSpPr>
              <p:nvPr/>
            </p:nvSpPr>
            <p:spPr>
              <a:xfrm>
                <a:off x="3386605" y="491195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696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397678" y="4932644"/>
                <a:ext cx="503906" cy="40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solidFill>
                      <a:schemeClr val="bg1"/>
                    </a:solidFill>
                    <a:latin typeface="Bauhaus 93" panose="04030905020B02020C02" pitchFamily="82" charset="0"/>
                    <a:ea typeface="나눔고딕 ExtraBold" panose="020D0904000000000000" pitchFamily="50" charset="-127"/>
                  </a:rPr>
                  <a:t>Ad</a:t>
                </a:r>
                <a:endParaRPr lang="ko-KR" altLang="en-US" sz="3200" b="1" dirty="0">
                  <a:solidFill>
                    <a:schemeClr val="bg1"/>
                  </a:solidFill>
                  <a:latin typeface="Bauhaus 93" panose="04030905020B02020C02" pitchFamily="82" charset="0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416740" y="2110139"/>
            <a:ext cx="7086765" cy="3170100"/>
            <a:chOff x="3416740" y="2110139"/>
            <a:chExt cx="7086765" cy="3170100"/>
          </a:xfrm>
        </p:grpSpPr>
        <p:sp>
          <p:nvSpPr>
            <p:cNvPr id="9" name="덧셈 기호 8"/>
            <p:cNvSpPr/>
            <p:nvPr/>
          </p:nvSpPr>
          <p:spPr>
            <a:xfrm>
              <a:off x="3416740" y="2921797"/>
              <a:ext cx="1800000" cy="1800000"/>
            </a:xfrm>
            <a:prstGeom prst="mathPlus">
              <a:avLst>
                <a:gd name="adj1" fmla="val 22673"/>
              </a:avLst>
            </a:prstGeom>
            <a:solidFill>
              <a:srgbClr val="FF6969"/>
            </a:solidFill>
            <a:ln w="762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25893" y="2110140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4F4F"/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860106" y="2110139"/>
              <a:ext cx="1643399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chemeClr val="tx1"/>
                    </a:outerShdw>
                  </a:effectLst>
                  <a:latin typeface="Bauhaus 93" panose="04030905020B02020C02" pitchFamily="82" charset="0"/>
                </a:rPr>
                <a:t>0</a:t>
              </a:r>
              <a:endParaRPr lang="en-US" altLang="ko-KR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19" t="11897" r="2598" b="26974"/>
            <a:stretch/>
          </p:blipFill>
          <p:spPr>
            <a:xfrm>
              <a:off x="5216740" y="2989499"/>
              <a:ext cx="2413106" cy="1664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947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6604</TotalTime>
  <Words>315</Words>
  <Application>Microsoft Office PowerPoint</Application>
  <PresentationFormat>와이드스크린</PresentationFormat>
  <Paragraphs>162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Adobe 고딕 Std B</vt:lpstr>
      <vt:lpstr>Bangers</vt:lpstr>
      <vt:lpstr>나눔고딕 ExtraBold</vt:lpstr>
      <vt:lpstr>맑은 고딕</vt:lpstr>
      <vt:lpstr>Arial</vt:lpstr>
      <vt:lpstr>Arial Black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284</cp:revision>
  <dcterms:created xsi:type="dcterms:W3CDTF">2016-09-19T08:25:58Z</dcterms:created>
  <dcterms:modified xsi:type="dcterms:W3CDTF">2017-03-12T05:38:36Z</dcterms:modified>
</cp:coreProperties>
</file>