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  <p:sldId id="354" r:id="rId3"/>
    <p:sldId id="348" r:id="rId4"/>
    <p:sldId id="353" r:id="rId5"/>
    <p:sldId id="366" r:id="rId6"/>
    <p:sldId id="365" r:id="rId7"/>
    <p:sldId id="367" r:id="rId8"/>
    <p:sldId id="349" r:id="rId9"/>
    <p:sldId id="355" r:id="rId10"/>
    <p:sldId id="357" r:id="rId11"/>
    <p:sldId id="344" r:id="rId12"/>
    <p:sldId id="350" r:id="rId13"/>
    <p:sldId id="356" r:id="rId14"/>
    <p:sldId id="363" r:id="rId15"/>
    <p:sldId id="362" r:id="rId16"/>
    <p:sldId id="364" r:id="rId17"/>
    <p:sldId id="358" r:id="rId18"/>
    <p:sldId id="345" r:id="rId19"/>
    <p:sldId id="359" r:id="rId20"/>
    <p:sldId id="360" r:id="rId21"/>
    <p:sldId id="361" r:id="rId22"/>
    <p:sldId id="351" r:id="rId23"/>
    <p:sldId id="346" r:id="rId24"/>
    <p:sldId id="347" r:id="rId25"/>
    <p:sldId id="35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FF"/>
    <a:srgbClr val="8181FF"/>
    <a:srgbClr val="FFC8C8"/>
    <a:srgbClr val="FF9696"/>
    <a:srgbClr val="FF4F4F"/>
    <a:srgbClr val="FFFFE6"/>
    <a:srgbClr val="FFFF9B"/>
    <a:srgbClr val="000096"/>
    <a:srgbClr val="D9D9D9"/>
    <a:srgbClr val="A0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6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9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5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10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7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D6C3-9D69-415A-982E-F73D53EB2A6C}" type="datetimeFigureOut">
              <a:rPr lang="ko-KR" altLang="en-US" smtClean="0"/>
              <a:t>2017-01-31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A924B-C5D5-4C6A-A263-01E92671D8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4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/>
          <p:nvPr/>
        </p:nvSpPr>
        <p:spPr>
          <a:xfrm>
            <a:off x="3586755" y="916111"/>
            <a:ext cx="2905540" cy="2487214"/>
          </a:xfrm>
          <a:prstGeom prst="hexagon">
            <a:avLst>
              <a:gd name="adj" fmla="val 29625"/>
              <a:gd name="vf" fmla="val 115470"/>
            </a:avLst>
          </a:prstGeom>
          <a:solidFill>
            <a:schemeClr val="bg2">
              <a:lumMod val="75000"/>
              <a:alpha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372288" y="1495108"/>
            <a:ext cx="1334476" cy="13373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604815" y="1728323"/>
            <a:ext cx="860952" cy="86279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7715" y="1267859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650745" y="1783607"/>
            <a:ext cx="759909" cy="761532"/>
          </a:xfrm>
          <a:prstGeom prst="ellipse">
            <a:avLst/>
          </a:prstGeom>
          <a:solidFill>
            <a:srgbClr val="BFBC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 rot="2700000">
            <a:off x="5427955" y="1477107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 rot="5400000">
            <a:off x="5629195" y="1969741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 rot="5400000">
            <a:off x="4174696" y="1983080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906541" y="267076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 rot="2700000">
            <a:off x="4390709" y="2462459"/>
            <a:ext cx="266536" cy="379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 rot="8100000">
            <a:off x="5451998" y="2462054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 rot="8100000">
            <a:off x="4385507" y="1476616"/>
            <a:ext cx="265968" cy="380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7" name="육각형 36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/>
          <p:cNvGrpSpPr>
            <a:grpSpLocks noChangeAspect="1"/>
          </p:cNvGrpSpPr>
          <p:nvPr/>
        </p:nvGrpSpPr>
        <p:grpSpPr>
          <a:xfrm>
            <a:off x="2504716" y="2832433"/>
            <a:ext cx="853078" cy="829463"/>
            <a:chOff x="6230338" y="2834236"/>
            <a:chExt cx="1834454" cy="1783673"/>
          </a:xfrm>
        </p:grpSpPr>
        <p:sp>
          <p:nvSpPr>
            <p:cNvPr id="41" name="타원 40"/>
            <p:cNvSpPr/>
            <p:nvPr/>
          </p:nvSpPr>
          <p:spPr>
            <a:xfrm>
              <a:off x="6484640" y="3061485"/>
              <a:ext cx="1334476" cy="13373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6717167" y="3294700"/>
              <a:ext cx="860952" cy="8627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7010067" y="2834236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6763097" y="3349984"/>
              <a:ext cx="759909" cy="761532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 rot="2700000">
              <a:off x="7540307" y="3043484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 rot="5400000">
              <a:off x="7741547" y="3536118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 rot="5400000">
              <a:off x="6287048" y="3549457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018893" y="423714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2700000">
              <a:off x="6503061" y="4028836"/>
              <a:ext cx="266536" cy="3799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 rot="8100000">
              <a:off x="7564350" y="4028431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 rot="8100000">
              <a:off x="6497859" y="3042993"/>
              <a:ext cx="265968" cy="380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75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2424" y="1643529"/>
            <a:ext cx="3346823" cy="3287059"/>
            <a:chOff x="2432424" y="1643529"/>
            <a:chExt cx="3346823" cy="3287059"/>
          </a:xfrm>
        </p:grpSpPr>
        <p:grpSp>
          <p:nvGrpSpPr>
            <p:cNvPr id="6" name="그룹 5"/>
            <p:cNvGrpSpPr/>
            <p:nvPr/>
          </p:nvGrpSpPr>
          <p:grpSpPr>
            <a:xfrm>
              <a:off x="2432424" y="1709271"/>
              <a:ext cx="3346823" cy="3221317"/>
              <a:chOff x="2432424" y="1709271"/>
              <a:chExt cx="3346823" cy="3221317"/>
            </a:xfrm>
          </p:grpSpPr>
          <p:sp>
            <p:nvSpPr>
              <p:cNvPr id="4" name="자유형 3"/>
              <p:cNvSpPr/>
              <p:nvPr/>
            </p:nvSpPr>
            <p:spPr>
              <a:xfrm>
                <a:off x="2432424" y="3418541"/>
                <a:ext cx="1302870" cy="1512047"/>
              </a:xfrm>
              <a:custGeom>
                <a:avLst/>
                <a:gdLst>
                  <a:gd name="connsiteX0" fmla="*/ 0 w 1093694"/>
                  <a:gd name="connsiteY0" fmla="*/ 0 h 1422400"/>
                  <a:gd name="connsiteX1" fmla="*/ 633506 w 1093694"/>
                  <a:gd name="connsiteY1" fmla="*/ 699247 h 1422400"/>
                  <a:gd name="connsiteX2" fmla="*/ 1093694 w 1093694"/>
                  <a:gd name="connsiteY2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3694" h="1422400">
                    <a:moveTo>
                      <a:pt x="0" y="0"/>
                    </a:moveTo>
                    <a:cubicBezTo>
                      <a:pt x="225612" y="231090"/>
                      <a:pt x="451224" y="462180"/>
                      <a:pt x="633506" y="699247"/>
                    </a:cubicBezTo>
                    <a:cubicBezTo>
                      <a:pt x="815788" y="936314"/>
                      <a:pt x="1014008" y="1291914"/>
                      <a:pt x="1093694" y="142240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자유형 4"/>
              <p:cNvSpPr/>
              <p:nvPr/>
            </p:nvSpPr>
            <p:spPr>
              <a:xfrm>
                <a:off x="3735294" y="1709271"/>
                <a:ext cx="2043953" cy="3221317"/>
              </a:xfrm>
              <a:custGeom>
                <a:avLst/>
                <a:gdLst>
                  <a:gd name="connsiteX0" fmla="*/ 0 w 1488141"/>
                  <a:gd name="connsiteY0" fmla="*/ 2438400 h 2438400"/>
                  <a:gd name="connsiteX1" fmla="*/ 675341 w 1488141"/>
                  <a:gd name="connsiteY1" fmla="*/ 1177365 h 2438400"/>
                  <a:gd name="connsiteX2" fmla="*/ 1488141 w 1488141"/>
                  <a:gd name="connsiteY2" fmla="*/ 0 h 243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8141" h="2438400">
                    <a:moveTo>
                      <a:pt x="0" y="2438400"/>
                    </a:moveTo>
                    <a:cubicBezTo>
                      <a:pt x="213659" y="2011082"/>
                      <a:pt x="427318" y="1583765"/>
                      <a:pt x="675341" y="1177365"/>
                    </a:cubicBezTo>
                    <a:cubicBezTo>
                      <a:pt x="923365" y="770965"/>
                      <a:pt x="1352674" y="191247"/>
                      <a:pt x="1488141" y="0"/>
                    </a:cubicBezTo>
                  </a:path>
                </a:pathLst>
              </a:custGeom>
              <a:noFill/>
              <a:ln w="635000" cap="rnd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자유형 6"/>
            <p:cNvSpPr>
              <a:spLocks/>
            </p:cNvSpPr>
            <p:nvPr/>
          </p:nvSpPr>
          <p:spPr>
            <a:xfrm>
              <a:off x="3824940" y="1643529"/>
              <a:ext cx="1757083" cy="2677460"/>
            </a:xfrm>
            <a:custGeom>
              <a:avLst/>
              <a:gdLst>
                <a:gd name="connsiteX0" fmla="*/ 0 w 1488141"/>
                <a:gd name="connsiteY0" fmla="*/ 2438400 h 2438400"/>
                <a:gd name="connsiteX1" fmla="*/ 675341 w 1488141"/>
                <a:gd name="connsiteY1" fmla="*/ 1177365 h 2438400"/>
                <a:gd name="connsiteX2" fmla="*/ 1488141 w 1488141"/>
                <a:gd name="connsiteY2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8141" h="2438400">
                  <a:moveTo>
                    <a:pt x="0" y="2438400"/>
                  </a:moveTo>
                  <a:cubicBezTo>
                    <a:pt x="213659" y="2011082"/>
                    <a:pt x="427318" y="1583765"/>
                    <a:pt x="675341" y="1177365"/>
                  </a:cubicBezTo>
                  <a:cubicBezTo>
                    <a:pt x="923365" y="770965"/>
                    <a:pt x="1352674" y="191247"/>
                    <a:pt x="1488141" y="0"/>
                  </a:cubicBezTo>
                </a:path>
              </a:pathLst>
            </a:custGeom>
            <a:noFill/>
            <a:ln w="88900" cap="rnd">
              <a:solidFill>
                <a:srgbClr val="BCE29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67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2150" y="2173045"/>
            <a:ext cx="3184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latin typeface="Bauhaus 93" panose="04030905020B02020C02" pitchFamily="82" charset="0"/>
              </a:rPr>
              <a:t>Hextris</a:t>
            </a:r>
            <a:endParaRPr lang="ko-KR" altLang="en-US" sz="4400" dirty="0"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41" y="2967335"/>
            <a:ext cx="1930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auhaus 93" panose="04030905020B02020C02" pitchFamily="82" charset="0"/>
              </a:rPr>
              <a:t>Block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983689" y="322650"/>
            <a:ext cx="2149048" cy="2628196"/>
            <a:chOff x="8983689" y="322650"/>
            <a:chExt cx="2149048" cy="2628196"/>
          </a:xfrm>
        </p:grpSpPr>
        <p:sp>
          <p:nvSpPr>
            <p:cNvPr id="7" name="육각형 6"/>
            <p:cNvSpPr>
              <a:spLocks noChangeAspect="1"/>
            </p:cNvSpPr>
            <p:nvPr/>
          </p:nvSpPr>
          <p:spPr>
            <a:xfrm>
              <a:off x="9904642" y="322650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8991974" y="848289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/>
            <p:cNvSpPr>
              <a:spLocks noChangeAspect="1"/>
            </p:cNvSpPr>
            <p:nvPr/>
          </p:nvSpPr>
          <p:spPr>
            <a:xfrm>
              <a:off x="8983689" y="1899567"/>
              <a:ext cx="1228095" cy="1051279"/>
            </a:xfrm>
            <a:prstGeom prst="hexagon">
              <a:avLst>
                <a:gd name="adj" fmla="val 29625"/>
                <a:gd name="vf" fmla="val 115470"/>
              </a:avLst>
            </a:prstGeom>
            <a:solidFill>
              <a:srgbClr val="6565FF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511898" y="4245663"/>
            <a:ext cx="7439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Block Create Sensitivity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6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510556" y="221635"/>
            <a:ext cx="5113332" cy="1323439"/>
            <a:chOff x="1553831" y="2793002"/>
            <a:chExt cx="5113332" cy="1323439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1553831" y="2814587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4400000">
              <a:off x="1453065" y="3684158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7200000">
              <a:off x="6054139" y="36846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10800000">
              <a:off x="1941508" y="3967965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666031" y="2793002"/>
              <a:ext cx="2888932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START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10556" y="1775691"/>
            <a:ext cx="5113332" cy="1280271"/>
            <a:chOff x="3357061" y="2966986"/>
            <a:chExt cx="5113332" cy="1280271"/>
          </a:xfrm>
        </p:grpSpPr>
        <p:sp>
          <p:nvSpPr>
            <p:cNvPr id="13" name="육각형 12"/>
            <p:cNvSpPr>
              <a:spLocks noChangeAspect="1"/>
            </p:cNvSpPr>
            <p:nvPr/>
          </p:nvSpPr>
          <p:spPr>
            <a:xfrm>
              <a:off x="3357061" y="296698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4400000">
              <a:off x="3256295" y="383655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7200000">
              <a:off x="7857369" y="383702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 rot="10800000">
              <a:off x="3744738" y="412036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04460" y="3077706"/>
              <a:ext cx="4418196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6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How To Play</a:t>
              </a:r>
              <a:endParaRPr lang="en-US" altLang="ko-KR" sz="6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>
              <a:off x="3744906" y="411943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792523" y="3568271"/>
            <a:ext cx="5113332" cy="1323439"/>
            <a:chOff x="3792523" y="3568271"/>
            <a:chExt cx="5113332" cy="1323439"/>
          </a:xfrm>
        </p:grpSpPr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3792523" y="3589856"/>
              <a:ext cx="5113332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 rot="14400000">
              <a:off x="3691757" y="445942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7200000">
              <a:off x="8292831" y="4459892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10800000">
              <a:off x="4180200" y="4743234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0552" y="3568271"/>
              <a:ext cx="2217274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8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bg1">
                      <a:lumMod val="8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Bauhaus 93" panose="04030905020B02020C02" pitchFamily="82" charset="0"/>
                </a:rPr>
                <a:t>SKIN</a:t>
              </a:r>
              <a:endParaRPr lang="en-US" altLang="ko-KR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 rot="10800000">
              <a:off x="4180368" y="4742302"/>
              <a:ext cx="4337641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72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그룹 179"/>
          <p:cNvGrpSpPr>
            <a:grpSpLocks noChangeAspect="1"/>
          </p:cNvGrpSpPr>
          <p:nvPr/>
        </p:nvGrpSpPr>
        <p:grpSpPr>
          <a:xfrm>
            <a:off x="7819363" y="5043905"/>
            <a:ext cx="462156" cy="335373"/>
            <a:chOff x="4488654" y="2821780"/>
            <a:chExt cx="2972992" cy="2157413"/>
          </a:xfrm>
        </p:grpSpPr>
        <p:sp>
          <p:nvSpPr>
            <p:cNvPr id="181" name="이등변 삼각형 180"/>
            <p:cNvSpPr/>
            <p:nvPr/>
          </p:nvSpPr>
          <p:spPr>
            <a:xfrm rot="5400000">
              <a:off x="5751646" y="3090486"/>
              <a:ext cx="1800000" cy="1620000"/>
            </a:xfrm>
            <a:prstGeom prst="triangle">
              <a:avLst/>
            </a:prstGeom>
            <a:solidFill>
              <a:srgbClr val="8181FF"/>
            </a:solidFill>
            <a:ln w="1270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2" name="타원 181"/>
            <p:cNvSpPr/>
            <p:nvPr/>
          </p:nvSpPr>
          <p:spPr>
            <a:xfrm>
              <a:off x="4488654" y="2821780"/>
              <a:ext cx="1752601" cy="2157413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008875" y="65029"/>
            <a:ext cx="3733199" cy="6296966"/>
            <a:chOff x="3008875" y="65029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3008875" y="65029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5" name="이등변 삼각형 154"/>
            <p:cNvSpPr>
              <a:spLocks noChangeAspect="1"/>
            </p:cNvSpPr>
            <p:nvPr/>
          </p:nvSpPr>
          <p:spPr>
            <a:xfrm rot="16200000">
              <a:off x="3098841" y="5767970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441088" y="5700808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7" name="이등변 삼각형 156"/>
            <p:cNvSpPr>
              <a:spLocks noChangeAspect="1"/>
            </p:cNvSpPr>
            <p:nvPr/>
          </p:nvSpPr>
          <p:spPr>
            <a:xfrm rot="5400000">
              <a:off x="6342541" y="5767970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74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5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/>
          <p:cNvGrpSpPr/>
          <p:nvPr/>
        </p:nvGrpSpPr>
        <p:grpSpPr>
          <a:xfrm>
            <a:off x="2994127" y="79777"/>
            <a:ext cx="3733199" cy="6296966"/>
            <a:chOff x="2994127" y="79777"/>
            <a:chExt cx="3733199" cy="6296966"/>
          </a:xfrm>
        </p:grpSpPr>
        <p:grpSp>
          <p:nvGrpSpPr>
            <p:cNvPr id="14" name="그룹 13"/>
            <p:cNvGrpSpPr/>
            <p:nvPr/>
          </p:nvGrpSpPr>
          <p:grpSpPr>
            <a:xfrm>
              <a:off x="2994127" y="79777"/>
              <a:ext cx="3733199" cy="6296966"/>
              <a:chOff x="3008875" y="65029"/>
              <a:chExt cx="3733199" cy="6296966"/>
            </a:xfrm>
          </p:grpSpPr>
          <p:sp>
            <p:nvSpPr>
              <p:cNvPr id="4" name="육각형 3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육각형 1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육각형 15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육각형 17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육각형 18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육각형 21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육각형 24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육각형 27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육각형 28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육각형 29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육각형 31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육각형 32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육각형 33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육각형 34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육각형 35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육각형 37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육각형 39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육각형 41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육각형 42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육각형 43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육각형 44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육각형 45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육각형 46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육각형 47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육각형 48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육각형 49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육각형 50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육각형 5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육각형 54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육각형 59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육각형 60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육각형 61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육각형 62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육각형 65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육각형 66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8" name="육각형 67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육각형 68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육각형 69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육각형 70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육각형 71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육각형 72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육각형 73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육각형 74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육각형 75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육각형 76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육각형 77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육각형 78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육각형 79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육각형 80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육각형 81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육각형 82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육각형 84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육각형 85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육각형 86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육각형 90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육각형 94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육각형 95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육각형 97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육각형 99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육각형 100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육각형 101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육각형 102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육각형 103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육각형 104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육각형 105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육각형 107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육각형 108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육각형 109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육각형 110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육각형 111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육각형 112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육각형 117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육각형 118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육각형 119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육각형 120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육각형 121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육각형 122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육각형 126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육각형 127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육각형 128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육각형 129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육각형 130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육각형 5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육각형 53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육각형 56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육각형 58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육각형 87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육각형 92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육각형 113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육각형 115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육각형 116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육각형 125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육각형 5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육각형 57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육각형 91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육각형 93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육각형 96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육각형 98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육각형 106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육각형 132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육각형 133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육각형 13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육각형 13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육각형 13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육각형 13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육각형 14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육각형 14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육각형 168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육각형 169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아래쪽 화살표 1"/>
            <p:cNvSpPr/>
            <p:nvPr/>
          </p:nvSpPr>
          <p:spPr>
            <a:xfrm>
              <a:off x="3445266" y="2252546"/>
              <a:ext cx="474090" cy="704613"/>
            </a:xfrm>
            <a:prstGeom prst="downArrow">
              <a:avLst>
                <a:gd name="adj1" fmla="val 43634"/>
                <a:gd name="adj2" fmla="val 54154"/>
              </a:avLst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445395" y="728674"/>
              <a:ext cx="442912" cy="442912"/>
              <a:chOff x="7943850" y="2481263"/>
              <a:chExt cx="442912" cy="442912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7943850" y="2481263"/>
                <a:ext cx="442912" cy="442912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8097450" y="2631239"/>
                <a:ext cx="144000" cy="144000"/>
              </a:xfrm>
              <a:prstGeom prst="ellipse">
                <a:avLst/>
              </a:prstGeom>
              <a:noFill/>
              <a:ln w="82550">
                <a:solidFill>
                  <a:srgbClr val="8181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직사각형 165"/>
            <p:cNvSpPr/>
            <p:nvPr/>
          </p:nvSpPr>
          <p:spPr>
            <a:xfrm>
              <a:off x="4443203" y="568110"/>
              <a:ext cx="157446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Touch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3290907" y="1187701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터치하면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새로운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생성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이전에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이동할 수 없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8181FF"/>
                    </a:outerShdw>
                  </a:effectLst>
                  <a:latin typeface="Bauhaus 93" panose="04030905020B02020C02" pitchFamily="82" charset="0"/>
                </a:rPr>
                <a:t>거나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고정 되었을 때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생성할 수 있습니다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3935942" y="2287565"/>
              <a:ext cx="2688737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Down Swipe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269635" y="2964058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생성된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한 칸 내려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옵니다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움직일 수 없을 경우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그 자리에 고정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grpSp>
          <p:nvGrpSpPr>
            <p:cNvPr id="148" name="그룹 147"/>
            <p:cNvGrpSpPr>
              <a:grpSpLocks noChangeAspect="1"/>
            </p:cNvGrpSpPr>
            <p:nvPr/>
          </p:nvGrpSpPr>
          <p:grpSpPr>
            <a:xfrm>
              <a:off x="3300516" y="4183816"/>
              <a:ext cx="823402" cy="300759"/>
              <a:chOff x="7287433" y="4274726"/>
              <a:chExt cx="1480271" cy="540688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7318964" y="4274726"/>
                <a:ext cx="1448740" cy="277280"/>
                <a:chOff x="7318964" y="4274726"/>
                <a:chExt cx="1448740" cy="277280"/>
              </a:xfrm>
            </p:grpSpPr>
            <p:sp>
              <p:nvSpPr>
                <p:cNvPr id="10" name="자유형 9"/>
                <p:cNvSpPr/>
                <p:nvPr/>
              </p:nvSpPr>
              <p:spPr>
                <a:xfrm>
                  <a:off x="7318964" y="4314845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/>
                <p:cNvCxnSpPr/>
                <p:nvPr/>
              </p:nvCxnSpPr>
              <p:spPr>
                <a:xfrm flipH="1" flipV="1">
                  <a:off x="8534400" y="4274726"/>
                  <a:ext cx="233304" cy="4011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/>
                <p:nvPr/>
              </p:nvCxnSpPr>
              <p:spPr>
                <a:xfrm flipH="1">
                  <a:off x="8651052" y="4324896"/>
                  <a:ext cx="116652" cy="20017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그룹 146"/>
              <p:cNvGrpSpPr/>
              <p:nvPr/>
            </p:nvGrpSpPr>
            <p:grpSpPr>
              <a:xfrm>
                <a:off x="7287433" y="4578253"/>
                <a:ext cx="1448740" cy="237161"/>
                <a:chOff x="8534400" y="5602750"/>
                <a:chExt cx="1448740" cy="237161"/>
              </a:xfrm>
            </p:grpSpPr>
            <p:sp>
              <p:nvSpPr>
                <p:cNvPr id="184" name="자유형 183"/>
                <p:cNvSpPr/>
                <p:nvPr/>
              </p:nvSpPr>
              <p:spPr>
                <a:xfrm>
                  <a:off x="8534400" y="5602750"/>
                  <a:ext cx="1448740" cy="237161"/>
                </a:xfrm>
                <a:custGeom>
                  <a:avLst/>
                  <a:gdLst>
                    <a:gd name="connsiteX0" fmla="*/ 0 w 1448740"/>
                    <a:gd name="connsiteY0" fmla="*/ 22578 h 237161"/>
                    <a:gd name="connsiteX1" fmla="*/ 730014 w 1448740"/>
                    <a:gd name="connsiteY1" fmla="*/ 237067 h 237161"/>
                    <a:gd name="connsiteX2" fmla="*/ 1448740 w 1448740"/>
                    <a:gd name="connsiteY2" fmla="*/ 0 h 23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8740" h="237161">
                      <a:moveTo>
                        <a:pt x="0" y="22578"/>
                      </a:moveTo>
                      <a:cubicBezTo>
                        <a:pt x="244278" y="131704"/>
                        <a:pt x="488557" y="240830"/>
                        <a:pt x="730014" y="237067"/>
                      </a:cubicBezTo>
                      <a:cubicBezTo>
                        <a:pt x="971471" y="233304"/>
                        <a:pt x="1210105" y="116652"/>
                        <a:pt x="1448740" y="0"/>
                      </a:cubicBezTo>
                    </a:path>
                  </a:pathLst>
                </a:custGeom>
                <a:noFill/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5" name="직선 연결선 184"/>
                <p:cNvCxnSpPr/>
                <p:nvPr/>
              </p:nvCxnSpPr>
              <p:spPr>
                <a:xfrm flipH="1">
                  <a:off x="8534400" y="5602750"/>
                  <a:ext cx="244971" cy="18480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/>
                <p:cNvCxnSpPr/>
                <p:nvPr/>
              </p:nvCxnSpPr>
              <p:spPr>
                <a:xfrm>
                  <a:off x="8534400" y="5629681"/>
                  <a:ext cx="138974" cy="183299"/>
                </a:xfrm>
                <a:prstGeom prst="line">
                  <a:avLst/>
                </a:prstGeom>
                <a:ln w="76200" cap="rnd">
                  <a:solidFill>
                    <a:srgbClr val="FF9696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3" name="직사각형 202"/>
            <p:cNvSpPr/>
            <p:nvPr/>
          </p:nvSpPr>
          <p:spPr>
            <a:xfrm>
              <a:off x="3946232" y="3809103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Left/Right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14329" y="4180127"/>
              <a:ext cx="2688737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8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Swipe</a:t>
              </a:r>
              <a:endParaRPr lang="en-US" altLang="ko-K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279808" y="4695315"/>
              <a:ext cx="3431822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판을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우로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스와이프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하면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판이 좌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/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우로 회전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블럭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 자체를 회전시키지 못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하는 대신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판을 회전시켜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7030A0"/>
                    </a:outerShdw>
                  </a:effectLst>
                  <a:latin typeface="Bauhaus 93" panose="04030905020B02020C02" pitchFamily="82" charset="0"/>
                </a:rPr>
                <a:t>맞춰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151" name="이등변 삼각형 150"/>
            <p:cNvSpPr>
              <a:spLocks noChangeAspect="1"/>
            </p:cNvSpPr>
            <p:nvPr/>
          </p:nvSpPr>
          <p:spPr>
            <a:xfrm rot="5400000">
              <a:off x="6342541" y="5782719"/>
              <a:ext cx="317233" cy="287417"/>
            </a:xfrm>
            <a:prstGeom prst="triangle">
              <a:avLst/>
            </a:prstGeom>
            <a:solidFill>
              <a:srgbClr val="A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5623330" y="5707154"/>
              <a:ext cx="71659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A0A0FF"/>
                    </a:outerShdw>
                  </a:effectLst>
                  <a:latin typeface="Bauhaus 93" panose="04030905020B02020C02" pitchFamily="82" charset="0"/>
                </a:rPr>
                <a:t>Next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A0A0FF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25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그룹 336"/>
          <p:cNvGrpSpPr/>
          <p:nvPr/>
        </p:nvGrpSpPr>
        <p:grpSpPr>
          <a:xfrm>
            <a:off x="4440915" y="270815"/>
            <a:ext cx="3741244" cy="6296966"/>
            <a:chOff x="4440915" y="270815"/>
            <a:chExt cx="3741244" cy="6296966"/>
          </a:xfrm>
        </p:grpSpPr>
        <p:grpSp>
          <p:nvGrpSpPr>
            <p:cNvPr id="170" name="그룹 169"/>
            <p:cNvGrpSpPr/>
            <p:nvPr/>
          </p:nvGrpSpPr>
          <p:grpSpPr>
            <a:xfrm>
              <a:off x="4440915" y="270815"/>
              <a:ext cx="3733199" cy="6296966"/>
              <a:chOff x="3008875" y="65029"/>
              <a:chExt cx="3733199" cy="6296966"/>
            </a:xfrm>
          </p:grpSpPr>
          <p:sp>
            <p:nvSpPr>
              <p:cNvPr id="171" name="육각형 170"/>
              <p:cNvSpPr>
                <a:spLocks noChangeAspect="1"/>
              </p:cNvSpPr>
              <p:nvPr/>
            </p:nvSpPr>
            <p:spPr>
              <a:xfrm>
                <a:off x="3409194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3809512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4209831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4" name="육각형 173"/>
              <p:cNvSpPr>
                <a:spLocks noChangeAspect="1"/>
              </p:cNvSpPr>
              <p:nvPr/>
            </p:nvSpPr>
            <p:spPr>
              <a:xfrm>
                <a:off x="4610150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3409194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6" name="육각형 175"/>
              <p:cNvSpPr>
                <a:spLocks noChangeAspect="1"/>
              </p:cNvSpPr>
              <p:nvPr/>
            </p:nvSpPr>
            <p:spPr>
              <a:xfrm>
                <a:off x="3809512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육각형 176"/>
              <p:cNvSpPr>
                <a:spLocks noChangeAspect="1"/>
              </p:cNvSpPr>
              <p:nvPr/>
            </p:nvSpPr>
            <p:spPr>
              <a:xfrm>
                <a:off x="4209831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육각형 177"/>
              <p:cNvSpPr>
                <a:spLocks noChangeAspect="1"/>
              </p:cNvSpPr>
              <p:nvPr/>
            </p:nvSpPr>
            <p:spPr>
              <a:xfrm>
                <a:off x="4610150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9" name="육각형 178"/>
              <p:cNvSpPr>
                <a:spLocks noChangeAspect="1"/>
              </p:cNvSpPr>
              <p:nvPr/>
            </p:nvSpPr>
            <p:spPr>
              <a:xfrm>
                <a:off x="3409194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3809512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육각형 180"/>
              <p:cNvSpPr>
                <a:spLocks noChangeAspect="1"/>
              </p:cNvSpPr>
              <p:nvPr/>
            </p:nvSpPr>
            <p:spPr>
              <a:xfrm>
                <a:off x="4209831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육각형 181"/>
              <p:cNvSpPr>
                <a:spLocks noChangeAspect="1"/>
              </p:cNvSpPr>
              <p:nvPr/>
            </p:nvSpPr>
            <p:spPr>
              <a:xfrm>
                <a:off x="4610150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육각형 182"/>
              <p:cNvSpPr>
                <a:spLocks noChangeAspect="1"/>
              </p:cNvSpPr>
              <p:nvPr/>
            </p:nvSpPr>
            <p:spPr>
              <a:xfrm>
                <a:off x="3008875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4" name="육각형 183"/>
              <p:cNvSpPr>
                <a:spLocks noChangeAspect="1"/>
              </p:cNvSpPr>
              <p:nvPr/>
            </p:nvSpPr>
            <p:spPr>
              <a:xfrm>
                <a:off x="3008875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3008875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6" name="육각형 185"/>
              <p:cNvSpPr>
                <a:spLocks noChangeAspect="1"/>
              </p:cNvSpPr>
              <p:nvPr/>
            </p:nvSpPr>
            <p:spPr>
              <a:xfrm>
                <a:off x="3409194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육각형 186"/>
              <p:cNvSpPr>
                <a:spLocks noChangeAspect="1"/>
              </p:cNvSpPr>
              <p:nvPr/>
            </p:nvSpPr>
            <p:spPr>
              <a:xfrm>
                <a:off x="3809512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육각형 187"/>
              <p:cNvSpPr>
                <a:spLocks noChangeAspect="1"/>
              </p:cNvSpPr>
              <p:nvPr/>
            </p:nvSpPr>
            <p:spPr>
              <a:xfrm>
                <a:off x="4209831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육각형 188"/>
              <p:cNvSpPr>
                <a:spLocks noChangeAspect="1"/>
              </p:cNvSpPr>
              <p:nvPr/>
            </p:nvSpPr>
            <p:spPr>
              <a:xfrm>
                <a:off x="4610150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3409194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1" name="육각형 190"/>
              <p:cNvSpPr>
                <a:spLocks noChangeAspect="1"/>
              </p:cNvSpPr>
              <p:nvPr/>
            </p:nvSpPr>
            <p:spPr>
              <a:xfrm>
                <a:off x="4209831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육각형 191"/>
              <p:cNvSpPr>
                <a:spLocks noChangeAspect="1"/>
              </p:cNvSpPr>
              <p:nvPr/>
            </p:nvSpPr>
            <p:spPr>
              <a:xfrm>
                <a:off x="3008875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육각형 192"/>
              <p:cNvSpPr>
                <a:spLocks noChangeAspect="1"/>
              </p:cNvSpPr>
              <p:nvPr/>
            </p:nvSpPr>
            <p:spPr>
              <a:xfrm>
                <a:off x="3409194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3809512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육각형 194"/>
              <p:cNvSpPr>
                <a:spLocks noChangeAspect="1"/>
              </p:cNvSpPr>
              <p:nvPr/>
            </p:nvSpPr>
            <p:spPr>
              <a:xfrm>
                <a:off x="4209831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육각형 195"/>
              <p:cNvSpPr>
                <a:spLocks noChangeAspect="1"/>
              </p:cNvSpPr>
              <p:nvPr/>
            </p:nvSpPr>
            <p:spPr>
              <a:xfrm>
                <a:off x="4610150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육각형 196"/>
              <p:cNvSpPr>
                <a:spLocks noChangeAspect="1"/>
              </p:cNvSpPr>
              <p:nvPr/>
            </p:nvSpPr>
            <p:spPr>
              <a:xfrm>
                <a:off x="3409194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육각형 197"/>
              <p:cNvSpPr>
                <a:spLocks noChangeAspect="1"/>
              </p:cNvSpPr>
              <p:nvPr/>
            </p:nvSpPr>
            <p:spPr>
              <a:xfrm>
                <a:off x="3809512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육각형 198"/>
              <p:cNvSpPr>
                <a:spLocks noChangeAspect="1"/>
              </p:cNvSpPr>
              <p:nvPr/>
            </p:nvSpPr>
            <p:spPr>
              <a:xfrm>
                <a:off x="4209831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육각형 199"/>
              <p:cNvSpPr>
                <a:spLocks noChangeAspect="1"/>
              </p:cNvSpPr>
              <p:nvPr/>
            </p:nvSpPr>
            <p:spPr>
              <a:xfrm>
                <a:off x="4610150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육각형 200"/>
              <p:cNvSpPr>
                <a:spLocks noChangeAspect="1"/>
              </p:cNvSpPr>
              <p:nvPr/>
            </p:nvSpPr>
            <p:spPr>
              <a:xfrm>
                <a:off x="3008875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008875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육각형 202"/>
              <p:cNvSpPr>
                <a:spLocks noChangeAspect="1"/>
              </p:cNvSpPr>
              <p:nvPr/>
            </p:nvSpPr>
            <p:spPr>
              <a:xfrm>
                <a:off x="3809512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육각형 203"/>
              <p:cNvSpPr>
                <a:spLocks noChangeAspect="1"/>
              </p:cNvSpPr>
              <p:nvPr/>
            </p:nvSpPr>
            <p:spPr>
              <a:xfrm>
                <a:off x="4610150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3008875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육각형 205"/>
              <p:cNvSpPr>
                <a:spLocks noChangeAspect="1"/>
              </p:cNvSpPr>
              <p:nvPr/>
            </p:nvSpPr>
            <p:spPr>
              <a:xfrm>
                <a:off x="3008875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육각형 206"/>
              <p:cNvSpPr>
                <a:spLocks noChangeAspect="1"/>
              </p:cNvSpPr>
              <p:nvPr/>
            </p:nvSpPr>
            <p:spPr>
              <a:xfrm>
                <a:off x="5010468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육각형 207"/>
              <p:cNvSpPr>
                <a:spLocks noChangeAspect="1"/>
              </p:cNvSpPr>
              <p:nvPr/>
            </p:nvSpPr>
            <p:spPr>
              <a:xfrm>
                <a:off x="5410787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육각형 208"/>
              <p:cNvSpPr>
                <a:spLocks noChangeAspect="1"/>
              </p:cNvSpPr>
              <p:nvPr/>
            </p:nvSpPr>
            <p:spPr>
              <a:xfrm>
                <a:off x="5811105" y="185884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육각형 209"/>
              <p:cNvSpPr>
                <a:spLocks noChangeAspect="1"/>
              </p:cNvSpPr>
              <p:nvPr/>
            </p:nvSpPr>
            <p:spPr>
              <a:xfrm>
                <a:off x="5010468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육각형 210"/>
              <p:cNvSpPr>
                <a:spLocks noChangeAspect="1"/>
              </p:cNvSpPr>
              <p:nvPr/>
            </p:nvSpPr>
            <p:spPr>
              <a:xfrm>
                <a:off x="5410787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5811105" y="140853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육각형 212"/>
              <p:cNvSpPr>
                <a:spLocks noChangeAspect="1"/>
              </p:cNvSpPr>
              <p:nvPr/>
            </p:nvSpPr>
            <p:spPr>
              <a:xfrm>
                <a:off x="6211424" y="118337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5010468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5410787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육각형 215"/>
              <p:cNvSpPr>
                <a:spLocks noChangeAspect="1"/>
              </p:cNvSpPr>
              <p:nvPr/>
            </p:nvSpPr>
            <p:spPr>
              <a:xfrm>
                <a:off x="5811105" y="230916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6211424" y="208400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육각형 217"/>
              <p:cNvSpPr>
                <a:spLocks noChangeAspect="1"/>
              </p:cNvSpPr>
              <p:nvPr/>
            </p:nvSpPr>
            <p:spPr>
              <a:xfrm>
                <a:off x="5010468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육각형 218"/>
              <p:cNvSpPr>
                <a:spLocks noChangeAspect="1"/>
              </p:cNvSpPr>
              <p:nvPr/>
            </p:nvSpPr>
            <p:spPr>
              <a:xfrm>
                <a:off x="5410787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5811105" y="95821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육각형 220"/>
              <p:cNvSpPr>
                <a:spLocks noChangeAspect="1"/>
              </p:cNvSpPr>
              <p:nvPr/>
            </p:nvSpPr>
            <p:spPr>
              <a:xfrm>
                <a:off x="6211424" y="73306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육각형 221"/>
              <p:cNvSpPr>
                <a:spLocks noChangeAspect="1"/>
              </p:cNvSpPr>
              <p:nvPr/>
            </p:nvSpPr>
            <p:spPr>
              <a:xfrm>
                <a:off x="5010468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육각형 222"/>
              <p:cNvSpPr>
                <a:spLocks noChangeAspect="1"/>
              </p:cNvSpPr>
              <p:nvPr/>
            </p:nvSpPr>
            <p:spPr>
              <a:xfrm>
                <a:off x="5811105" y="50790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육각형 223"/>
              <p:cNvSpPr>
                <a:spLocks noChangeAspect="1"/>
              </p:cNvSpPr>
              <p:nvPr/>
            </p:nvSpPr>
            <p:spPr>
              <a:xfrm>
                <a:off x="5010468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5410787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육각형 225"/>
              <p:cNvSpPr>
                <a:spLocks noChangeAspect="1"/>
              </p:cNvSpPr>
              <p:nvPr/>
            </p:nvSpPr>
            <p:spPr>
              <a:xfrm>
                <a:off x="5811105" y="275947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육각형 226"/>
              <p:cNvSpPr>
                <a:spLocks noChangeAspect="1"/>
              </p:cNvSpPr>
              <p:nvPr/>
            </p:nvSpPr>
            <p:spPr>
              <a:xfrm>
                <a:off x="6211424" y="253432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육각형 227"/>
              <p:cNvSpPr>
                <a:spLocks noChangeAspect="1"/>
              </p:cNvSpPr>
              <p:nvPr/>
            </p:nvSpPr>
            <p:spPr>
              <a:xfrm>
                <a:off x="5010468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육각형 228"/>
              <p:cNvSpPr>
                <a:spLocks noChangeAspect="1"/>
              </p:cNvSpPr>
              <p:nvPr/>
            </p:nvSpPr>
            <p:spPr>
              <a:xfrm>
                <a:off x="5410787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5811105" y="320979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육각형 230"/>
              <p:cNvSpPr>
                <a:spLocks noChangeAspect="1"/>
              </p:cNvSpPr>
              <p:nvPr/>
            </p:nvSpPr>
            <p:spPr>
              <a:xfrm>
                <a:off x="6211424" y="298463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육각형 231"/>
              <p:cNvSpPr>
                <a:spLocks noChangeAspect="1"/>
              </p:cNvSpPr>
              <p:nvPr/>
            </p:nvSpPr>
            <p:spPr>
              <a:xfrm>
                <a:off x="5410787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육각형 232"/>
              <p:cNvSpPr>
                <a:spLocks noChangeAspect="1"/>
              </p:cNvSpPr>
              <p:nvPr/>
            </p:nvSpPr>
            <p:spPr>
              <a:xfrm>
                <a:off x="6211424" y="343495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육각형 233"/>
              <p:cNvSpPr>
                <a:spLocks noChangeAspect="1"/>
              </p:cNvSpPr>
              <p:nvPr/>
            </p:nvSpPr>
            <p:spPr>
              <a:xfrm>
                <a:off x="6211424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육각형 234"/>
              <p:cNvSpPr>
                <a:spLocks noChangeAspect="1"/>
              </p:cNvSpPr>
              <p:nvPr/>
            </p:nvSpPr>
            <p:spPr>
              <a:xfrm>
                <a:off x="3409194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육각형 235"/>
              <p:cNvSpPr>
                <a:spLocks noChangeAspect="1"/>
              </p:cNvSpPr>
              <p:nvPr/>
            </p:nvSpPr>
            <p:spPr>
              <a:xfrm>
                <a:off x="4209831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육각형 236"/>
              <p:cNvSpPr>
                <a:spLocks noChangeAspect="1"/>
              </p:cNvSpPr>
              <p:nvPr/>
            </p:nvSpPr>
            <p:spPr>
              <a:xfrm>
                <a:off x="3409194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육각형 237"/>
              <p:cNvSpPr>
                <a:spLocks noChangeAspect="1"/>
              </p:cNvSpPr>
              <p:nvPr/>
            </p:nvSpPr>
            <p:spPr>
              <a:xfrm>
                <a:off x="3809512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육각형 238"/>
              <p:cNvSpPr>
                <a:spLocks noChangeAspect="1"/>
              </p:cNvSpPr>
              <p:nvPr/>
            </p:nvSpPr>
            <p:spPr>
              <a:xfrm>
                <a:off x="4209831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육각형 239"/>
              <p:cNvSpPr>
                <a:spLocks noChangeAspect="1"/>
              </p:cNvSpPr>
              <p:nvPr/>
            </p:nvSpPr>
            <p:spPr>
              <a:xfrm>
                <a:off x="4610150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육각형 240"/>
              <p:cNvSpPr>
                <a:spLocks noChangeAspect="1"/>
              </p:cNvSpPr>
              <p:nvPr/>
            </p:nvSpPr>
            <p:spPr>
              <a:xfrm>
                <a:off x="3008875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육각형 241"/>
              <p:cNvSpPr>
                <a:spLocks noChangeAspect="1"/>
              </p:cNvSpPr>
              <p:nvPr/>
            </p:nvSpPr>
            <p:spPr>
              <a:xfrm>
                <a:off x="3008875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육각형 242"/>
              <p:cNvSpPr>
                <a:spLocks noChangeAspect="1"/>
              </p:cNvSpPr>
              <p:nvPr/>
            </p:nvSpPr>
            <p:spPr>
              <a:xfrm>
                <a:off x="5010468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육각형 243"/>
              <p:cNvSpPr>
                <a:spLocks noChangeAspect="1"/>
              </p:cNvSpPr>
              <p:nvPr/>
            </p:nvSpPr>
            <p:spPr>
              <a:xfrm>
                <a:off x="5811105" y="456073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6211424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육각형 245"/>
              <p:cNvSpPr>
                <a:spLocks noChangeAspect="1"/>
              </p:cNvSpPr>
              <p:nvPr/>
            </p:nvSpPr>
            <p:spPr>
              <a:xfrm>
                <a:off x="5010468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육각형 246"/>
              <p:cNvSpPr>
                <a:spLocks noChangeAspect="1"/>
              </p:cNvSpPr>
              <p:nvPr/>
            </p:nvSpPr>
            <p:spPr>
              <a:xfrm>
                <a:off x="5410787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육각형 247"/>
              <p:cNvSpPr>
                <a:spLocks noChangeAspect="1"/>
              </p:cNvSpPr>
              <p:nvPr/>
            </p:nvSpPr>
            <p:spPr>
              <a:xfrm>
                <a:off x="5811105" y="501105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육각형 248"/>
              <p:cNvSpPr>
                <a:spLocks noChangeAspect="1"/>
              </p:cNvSpPr>
              <p:nvPr/>
            </p:nvSpPr>
            <p:spPr>
              <a:xfrm>
                <a:off x="6211424" y="478589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육각형 249"/>
              <p:cNvSpPr>
                <a:spLocks noChangeAspect="1"/>
              </p:cNvSpPr>
              <p:nvPr/>
            </p:nvSpPr>
            <p:spPr>
              <a:xfrm>
                <a:off x="3409194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육각형 250"/>
              <p:cNvSpPr>
                <a:spLocks noChangeAspect="1"/>
              </p:cNvSpPr>
              <p:nvPr/>
            </p:nvSpPr>
            <p:spPr>
              <a:xfrm>
                <a:off x="3809512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육각형 251"/>
              <p:cNvSpPr>
                <a:spLocks noChangeAspect="1"/>
              </p:cNvSpPr>
              <p:nvPr/>
            </p:nvSpPr>
            <p:spPr>
              <a:xfrm>
                <a:off x="4209831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육각형 252"/>
              <p:cNvSpPr>
                <a:spLocks noChangeAspect="1"/>
              </p:cNvSpPr>
              <p:nvPr/>
            </p:nvSpPr>
            <p:spPr>
              <a:xfrm>
                <a:off x="4610150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육각형 253"/>
              <p:cNvSpPr>
                <a:spLocks noChangeAspect="1"/>
              </p:cNvSpPr>
              <p:nvPr/>
            </p:nvSpPr>
            <p:spPr>
              <a:xfrm>
                <a:off x="3008875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3008875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육각형 255"/>
              <p:cNvSpPr>
                <a:spLocks noChangeAspect="1"/>
              </p:cNvSpPr>
              <p:nvPr/>
            </p:nvSpPr>
            <p:spPr>
              <a:xfrm>
                <a:off x="6211424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육각형 256"/>
              <p:cNvSpPr>
                <a:spLocks noChangeAspect="1"/>
              </p:cNvSpPr>
              <p:nvPr/>
            </p:nvSpPr>
            <p:spPr>
              <a:xfrm>
                <a:off x="5010468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육각형 257"/>
              <p:cNvSpPr>
                <a:spLocks noChangeAspect="1"/>
              </p:cNvSpPr>
              <p:nvPr/>
            </p:nvSpPr>
            <p:spPr>
              <a:xfrm>
                <a:off x="5410787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육각형 258"/>
              <p:cNvSpPr>
                <a:spLocks noChangeAspect="1"/>
              </p:cNvSpPr>
              <p:nvPr/>
            </p:nvSpPr>
            <p:spPr>
              <a:xfrm>
                <a:off x="5811105" y="5911680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6211424" y="5686523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육각형 260"/>
              <p:cNvSpPr>
                <a:spLocks noChangeAspect="1"/>
              </p:cNvSpPr>
              <p:nvPr/>
            </p:nvSpPr>
            <p:spPr>
              <a:xfrm>
                <a:off x="6211424" y="1633691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육각형 261"/>
              <p:cNvSpPr>
                <a:spLocks noChangeAspect="1"/>
              </p:cNvSpPr>
              <p:nvPr/>
            </p:nvSpPr>
            <p:spPr>
              <a:xfrm>
                <a:off x="3409194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육각형 262"/>
              <p:cNvSpPr>
                <a:spLocks noChangeAspect="1"/>
              </p:cNvSpPr>
              <p:nvPr/>
            </p:nvSpPr>
            <p:spPr>
              <a:xfrm>
                <a:off x="4209831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육각형 263"/>
              <p:cNvSpPr>
                <a:spLocks noChangeAspect="1"/>
              </p:cNvSpPr>
              <p:nvPr/>
            </p:nvSpPr>
            <p:spPr>
              <a:xfrm>
                <a:off x="3809512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4610150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육각형 265"/>
              <p:cNvSpPr>
                <a:spLocks noChangeAspect="1"/>
              </p:cNvSpPr>
              <p:nvPr/>
            </p:nvSpPr>
            <p:spPr>
              <a:xfrm>
                <a:off x="5010468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육각형 266"/>
              <p:cNvSpPr>
                <a:spLocks noChangeAspect="1"/>
              </p:cNvSpPr>
              <p:nvPr/>
            </p:nvSpPr>
            <p:spPr>
              <a:xfrm>
                <a:off x="5811105" y="3660107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육각형 267"/>
              <p:cNvSpPr>
                <a:spLocks noChangeAspect="1"/>
              </p:cNvSpPr>
              <p:nvPr/>
            </p:nvSpPr>
            <p:spPr>
              <a:xfrm>
                <a:off x="5410787" y="3885264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육각형 268"/>
              <p:cNvSpPr>
                <a:spLocks noChangeAspect="1"/>
              </p:cNvSpPr>
              <p:nvPr/>
            </p:nvSpPr>
            <p:spPr>
              <a:xfrm>
                <a:off x="3409194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3809512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육각형 270"/>
              <p:cNvSpPr>
                <a:spLocks noChangeAspect="1"/>
              </p:cNvSpPr>
              <p:nvPr/>
            </p:nvSpPr>
            <p:spPr>
              <a:xfrm>
                <a:off x="4209831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육각형 271"/>
              <p:cNvSpPr>
                <a:spLocks noChangeAspect="1"/>
              </p:cNvSpPr>
              <p:nvPr/>
            </p:nvSpPr>
            <p:spPr>
              <a:xfrm>
                <a:off x="4610150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00007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육각형 272"/>
              <p:cNvSpPr>
                <a:spLocks noChangeAspect="1"/>
              </p:cNvSpPr>
              <p:nvPr/>
            </p:nvSpPr>
            <p:spPr>
              <a:xfrm>
                <a:off x="5010468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육각형 273"/>
              <p:cNvSpPr>
                <a:spLocks noChangeAspect="1"/>
              </p:cNvSpPr>
              <p:nvPr/>
            </p:nvSpPr>
            <p:spPr>
              <a:xfrm>
                <a:off x="5410787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육각형 274"/>
              <p:cNvSpPr>
                <a:spLocks noChangeAspect="1"/>
              </p:cNvSpPr>
              <p:nvPr/>
            </p:nvSpPr>
            <p:spPr>
              <a:xfrm>
                <a:off x="5811105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육각형 275"/>
              <p:cNvSpPr>
                <a:spLocks noChangeAspect="1"/>
              </p:cNvSpPr>
              <p:nvPr/>
            </p:nvSpPr>
            <p:spPr>
              <a:xfrm>
                <a:off x="340919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육각형 276"/>
              <p:cNvSpPr>
                <a:spLocks noChangeAspect="1"/>
              </p:cNvSpPr>
              <p:nvPr/>
            </p:nvSpPr>
            <p:spPr>
              <a:xfrm>
                <a:off x="4209831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육각형 277"/>
              <p:cNvSpPr>
                <a:spLocks noChangeAspect="1"/>
              </p:cNvSpPr>
              <p:nvPr/>
            </p:nvSpPr>
            <p:spPr>
              <a:xfrm>
                <a:off x="5010468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육각형 278"/>
              <p:cNvSpPr>
                <a:spLocks noChangeAspect="1"/>
              </p:cNvSpPr>
              <p:nvPr/>
            </p:nvSpPr>
            <p:spPr>
              <a:xfrm>
                <a:off x="5811105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육각형 279"/>
              <p:cNvSpPr>
                <a:spLocks noChangeAspect="1"/>
              </p:cNvSpPr>
              <p:nvPr/>
            </p:nvSpPr>
            <p:spPr>
              <a:xfrm>
                <a:off x="3809512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육각형 280"/>
              <p:cNvSpPr>
                <a:spLocks noChangeAspect="1"/>
              </p:cNvSpPr>
              <p:nvPr/>
            </p:nvSpPr>
            <p:spPr>
              <a:xfrm>
                <a:off x="4610150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육각형 281"/>
              <p:cNvSpPr>
                <a:spLocks noChangeAspect="1"/>
              </p:cNvSpPr>
              <p:nvPr/>
            </p:nvSpPr>
            <p:spPr>
              <a:xfrm>
                <a:off x="5410787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DFDA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육각형 282"/>
              <p:cNvSpPr>
                <a:spLocks noChangeAspect="1"/>
              </p:cNvSpPr>
              <p:nvPr/>
            </p:nvSpPr>
            <p:spPr>
              <a:xfrm>
                <a:off x="3409193" y="546136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육각형 283"/>
              <p:cNvSpPr>
                <a:spLocks noChangeAspect="1"/>
              </p:cNvSpPr>
              <p:nvPr/>
            </p:nvSpPr>
            <p:spPr>
              <a:xfrm>
                <a:off x="3809511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4610149" y="5236208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육각형 285"/>
              <p:cNvSpPr>
                <a:spLocks noChangeAspect="1"/>
              </p:cNvSpPr>
              <p:nvPr/>
            </p:nvSpPr>
            <p:spPr>
              <a:xfrm>
                <a:off x="3409193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육각형 286"/>
              <p:cNvSpPr>
                <a:spLocks noChangeAspect="1"/>
              </p:cNvSpPr>
              <p:nvPr/>
            </p:nvSpPr>
            <p:spPr>
              <a:xfrm>
                <a:off x="4209830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육각형 287"/>
              <p:cNvSpPr>
                <a:spLocks noChangeAspect="1"/>
              </p:cNvSpPr>
              <p:nvPr/>
            </p:nvSpPr>
            <p:spPr>
              <a:xfrm>
                <a:off x="5010467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육각형 288"/>
              <p:cNvSpPr>
                <a:spLocks noChangeAspect="1"/>
              </p:cNvSpPr>
              <p:nvPr/>
            </p:nvSpPr>
            <p:spPr>
              <a:xfrm>
                <a:off x="5811104" y="4110422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육각형 289"/>
              <p:cNvSpPr>
                <a:spLocks noChangeAspect="1"/>
              </p:cNvSpPr>
              <p:nvPr/>
            </p:nvSpPr>
            <p:spPr>
              <a:xfrm>
                <a:off x="3809511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육각형 290"/>
              <p:cNvSpPr>
                <a:spLocks noChangeAspect="1"/>
              </p:cNvSpPr>
              <p:nvPr/>
            </p:nvSpPr>
            <p:spPr>
              <a:xfrm>
                <a:off x="4610149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육각형 291"/>
              <p:cNvSpPr>
                <a:spLocks noChangeAspect="1"/>
              </p:cNvSpPr>
              <p:nvPr/>
            </p:nvSpPr>
            <p:spPr>
              <a:xfrm>
                <a:off x="5410786" y="433557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육각형 292"/>
              <p:cNvSpPr>
                <a:spLocks noChangeAspect="1"/>
              </p:cNvSpPr>
              <p:nvPr/>
            </p:nvSpPr>
            <p:spPr>
              <a:xfrm>
                <a:off x="3814109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육각형 293"/>
              <p:cNvSpPr>
                <a:spLocks noChangeAspect="1"/>
              </p:cNvSpPr>
              <p:nvPr/>
            </p:nvSpPr>
            <p:spPr>
              <a:xfrm>
                <a:off x="4614747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3413791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육각형 295"/>
              <p:cNvSpPr>
                <a:spLocks noChangeAspect="1"/>
              </p:cNvSpPr>
              <p:nvPr/>
            </p:nvSpPr>
            <p:spPr>
              <a:xfrm>
                <a:off x="4214428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육각형 296"/>
              <p:cNvSpPr>
                <a:spLocks noChangeAspect="1"/>
              </p:cNvSpPr>
              <p:nvPr/>
            </p:nvSpPr>
            <p:spPr>
              <a:xfrm>
                <a:off x="3013472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육각형 297"/>
              <p:cNvSpPr>
                <a:spLocks noChangeAspect="1"/>
              </p:cNvSpPr>
              <p:nvPr/>
            </p:nvSpPr>
            <p:spPr>
              <a:xfrm>
                <a:off x="5415384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육각형 298"/>
              <p:cNvSpPr>
                <a:spLocks noChangeAspect="1"/>
              </p:cNvSpPr>
              <p:nvPr/>
            </p:nvSpPr>
            <p:spPr>
              <a:xfrm>
                <a:off x="6216021" y="29018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9696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5015065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육각형 300"/>
              <p:cNvSpPr>
                <a:spLocks noChangeAspect="1"/>
              </p:cNvSpPr>
              <p:nvPr/>
            </p:nvSpPr>
            <p:spPr>
              <a:xfrm>
                <a:off x="5815702" y="65029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>
              <a:grpSpLocks noChangeAspect="1"/>
            </p:cNvGrpSpPr>
            <p:nvPr/>
          </p:nvGrpSpPr>
          <p:grpSpPr>
            <a:xfrm>
              <a:off x="4750337" y="778870"/>
              <a:ext cx="784577" cy="785148"/>
              <a:chOff x="3803362" y="2400072"/>
              <a:chExt cx="3152776" cy="3155070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4114800" y="2714625"/>
                <a:ext cx="2520000" cy="252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4474800" y="3074625"/>
                <a:ext cx="1800000" cy="180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5194800" y="3794625"/>
                <a:ext cx="360000" cy="360000"/>
              </a:xfrm>
              <a:prstGeom prst="ellipse">
                <a:avLst/>
              </a:prstGeom>
              <a:noFill/>
              <a:ln w="44450" cap="rnd">
                <a:solidFill>
                  <a:srgbClr val="8181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/>
              <p:nvPr/>
            </p:nvCxnSpPr>
            <p:spPr>
              <a:xfrm flipV="1">
                <a:off x="5948138" y="3974625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/>
              <p:nvPr/>
            </p:nvCxnSpPr>
            <p:spPr>
              <a:xfrm flipV="1">
                <a:off x="3803362" y="3989046"/>
                <a:ext cx="1008000" cy="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V="1">
                <a:off x="5351258" y="454714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5365117" y="2400072"/>
                <a:ext cx="0" cy="1008000"/>
              </a:xfrm>
              <a:prstGeom prst="line">
                <a:avLst/>
              </a:prstGeom>
              <a:ln w="44450" cap="rnd">
                <a:solidFill>
                  <a:srgbClr val="8181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/>
            <p:cNvSpPr/>
            <p:nvPr/>
          </p:nvSpPr>
          <p:spPr>
            <a:xfrm>
              <a:off x="6035647" y="793854"/>
              <a:ext cx="1236237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Goal</a:t>
              </a:r>
              <a:endParaRPr lang="en-US" altLang="ko-K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750337" y="1576652"/>
              <a:ext cx="3431822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판의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가장자리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부터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BCE292"/>
                    </a:outerShdw>
                  </a:effectLst>
                  <a:latin typeface="Bauhaus 93" panose="04030905020B02020C02" pitchFamily="82" charset="0"/>
                </a:rPr>
                <a:t>채워나가야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4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번째 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까지 채우면 게임이 끝납니다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 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839559" y="2702596"/>
              <a:ext cx="31369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Special </a:t>
              </a:r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Blocks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pic>
          <p:nvPicPr>
            <p:cNvPr id="328" name="그림 3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5759" y="3423174"/>
              <a:ext cx="1107991" cy="950953"/>
            </a:xfrm>
            <a:prstGeom prst="rect">
              <a:avLst/>
            </a:prstGeom>
          </p:spPr>
        </p:pic>
        <p:pic>
          <p:nvPicPr>
            <p:cNvPr id="329" name="그림 3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2904" y="4727015"/>
              <a:ext cx="1107991" cy="950953"/>
            </a:xfrm>
            <a:prstGeom prst="rect">
              <a:avLst/>
            </a:prstGeom>
          </p:spPr>
        </p:pic>
        <p:sp>
          <p:nvSpPr>
            <p:cNvPr id="330" name="직사각형 329"/>
            <p:cNvSpPr/>
            <p:nvPr/>
          </p:nvSpPr>
          <p:spPr>
            <a:xfrm>
              <a:off x="6175381" y="3223180"/>
              <a:ext cx="1436298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Sinker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6155623" y="4581182"/>
              <a:ext cx="1391081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36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Bomb</a:t>
              </a:r>
              <a:endParaRPr lang="en-US" altLang="ko-KR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9696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806792" y="3865620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아래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 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모두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5806792" y="5263813"/>
              <a:ext cx="2362725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주위 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6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9696"/>
                    </a:outerShdw>
                  </a:effectLst>
                  <a:latin typeface="Bauhaus 93" panose="04030905020B02020C02" pitchFamily="82" charset="0"/>
                </a:rPr>
                <a:t>타일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에 있는 </a:t>
              </a:r>
              <a:r>
                <a:rPr lang="ko-KR" altLang="en-US" sz="1600" b="1" dirty="0" err="1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블럭을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 제거</a:t>
              </a:r>
              <a:r>
                <a:rPr lang="ko-KR" altLang="en-US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합니다</a:t>
              </a:r>
              <a:r>
                <a:rPr lang="en-US" altLang="ko-KR" sz="1600" b="1" dirty="0">
                  <a:ln w="6350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25400" dir="2280000" algn="bl" rotWithShape="0">
                      <a:srgbClr val="4B4BFF"/>
                    </a:outerShdw>
                  </a:effectLst>
                  <a:latin typeface="Bauhaus 93" panose="04030905020B02020C02" pitchFamily="82" charset="0"/>
                </a:rPr>
                <a:t>.</a:t>
              </a:r>
              <a:endParaRPr lang="en-US" altLang="ko-KR" sz="1600" b="1" cap="none" spc="0" dirty="0">
                <a:ln w="6350">
                  <a:solidFill>
                    <a:schemeClr val="bg1"/>
                  </a:solidFill>
                  <a:prstDash val="solid"/>
                </a:ln>
                <a:effectLst>
                  <a:outerShdw dist="254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endParaRPr>
            </a:p>
          </p:txBody>
        </p:sp>
        <p:sp>
          <p:nvSpPr>
            <p:cNvPr id="335" name="이등변 삼각형 334"/>
            <p:cNvSpPr>
              <a:spLocks noChangeAspect="1"/>
            </p:cNvSpPr>
            <p:nvPr/>
          </p:nvSpPr>
          <p:spPr>
            <a:xfrm rot="16200000">
              <a:off x="4520935" y="5973757"/>
              <a:ext cx="317233" cy="287417"/>
            </a:xfrm>
            <a:prstGeom prst="triangle">
              <a:avLst/>
            </a:prstGeom>
            <a:solidFill>
              <a:srgbClr val="FFFF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863182" y="5906595"/>
              <a:ext cx="10926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2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63500" dir="2280000" algn="bl" rotWithShape="0">
                      <a:srgbClr val="FFFF6D"/>
                    </a:outerShdw>
                  </a:effectLst>
                  <a:latin typeface="Bauhaus 93" panose="04030905020B02020C02" pitchFamily="82" charset="0"/>
                </a:rPr>
                <a:t>Previous</a:t>
              </a:r>
              <a:endParaRPr lang="en-US" altLang="ko-KR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63500" dir="2280000" algn="bl" rotWithShape="0">
                    <a:srgbClr val="FFFF6D"/>
                  </a:outerShdw>
                </a:effectLst>
                <a:latin typeface="Bauhaus 93" panose="04030905020B02020C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2631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89" name="그룹 188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94" name="육각형 193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직사각형 196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0" name="육각형 189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99" name="육각형 198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77672" y="246426"/>
            <a:ext cx="3733199" cy="6296966"/>
            <a:chOff x="3008875" y="65029"/>
            <a:chExt cx="3733199" cy="6296966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194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512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09831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150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194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512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09831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150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194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512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09831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150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8875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8875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8875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194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512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09831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150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194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09831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8875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194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512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09831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150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512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09831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150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8875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8875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512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150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8875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8875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468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0787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105" y="185884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468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0787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105" y="140853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424" y="118337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468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0787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105" y="230916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424" y="208400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468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0787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105" y="95821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424" y="73306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468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105" y="50790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468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0787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105" y="275947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424" y="253432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468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0787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105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424" y="298463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0787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424" y="343495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424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194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09831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194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09831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150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8875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8875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468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105" y="456073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424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468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0787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105" y="501105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424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194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512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09831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150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8875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8875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424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468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0787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105" y="591168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424" y="568652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육각형 64"/>
            <p:cNvSpPr>
              <a:spLocks noChangeAspect="1"/>
            </p:cNvSpPr>
            <p:nvPr/>
          </p:nvSpPr>
          <p:spPr>
            <a:xfrm>
              <a:off x="6211424" y="163369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194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09831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512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150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468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105" y="366010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0787" y="388526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194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512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09831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150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468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0787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105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19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09831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468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105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512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150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0787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193" y="546136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511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149" y="523620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09830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467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104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511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149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0786" y="433557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육각형 168"/>
            <p:cNvSpPr>
              <a:spLocks noChangeAspect="1"/>
            </p:cNvSpPr>
            <p:nvPr/>
          </p:nvSpPr>
          <p:spPr>
            <a:xfrm>
              <a:off x="3814109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육각형 169"/>
            <p:cNvSpPr>
              <a:spLocks noChangeAspect="1"/>
            </p:cNvSpPr>
            <p:nvPr/>
          </p:nvSpPr>
          <p:spPr>
            <a:xfrm>
              <a:off x="4614747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육각형 170"/>
            <p:cNvSpPr>
              <a:spLocks noChangeAspect="1"/>
            </p:cNvSpPr>
            <p:nvPr/>
          </p:nvSpPr>
          <p:spPr>
            <a:xfrm>
              <a:off x="3413791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육각형 171"/>
            <p:cNvSpPr>
              <a:spLocks noChangeAspect="1"/>
            </p:cNvSpPr>
            <p:nvPr/>
          </p:nvSpPr>
          <p:spPr>
            <a:xfrm>
              <a:off x="4214428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육각형 172"/>
            <p:cNvSpPr>
              <a:spLocks noChangeAspect="1"/>
            </p:cNvSpPr>
            <p:nvPr/>
          </p:nvSpPr>
          <p:spPr>
            <a:xfrm>
              <a:off x="3013472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육각형 173"/>
            <p:cNvSpPr>
              <a:spLocks noChangeAspect="1"/>
            </p:cNvSpPr>
            <p:nvPr/>
          </p:nvSpPr>
          <p:spPr>
            <a:xfrm>
              <a:off x="5415384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육각형 174"/>
            <p:cNvSpPr>
              <a:spLocks noChangeAspect="1"/>
            </p:cNvSpPr>
            <p:nvPr/>
          </p:nvSpPr>
          <p:spPr>
            <a:xfrm>
              <a:off x="6216021" y="2901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육각형 175"/>
            <p:cNvSpPr>
              <a:spLocks noChangeAspect="1"/>
            </p:cNvSpPr>
            <p:nvPr/>
          </p:nvSpPr>
          <p:spPr>
            <a:xfrm>
              <a:off x="5015065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육각형 176"/>
            <p:cNvSpPr>
              <a:spLocks noChangeAspect="1"/>
            </p:cNvSpPr>
            <p:nvPr/>
          </p:nvSpPr>
          <p:spPr>
            <a:xfrm>
              <a:off x="5815702" y="650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193" y="411042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FF6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194" y="320979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BCE2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512" y="478589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chemeClr val="bg1"/>
            </a:solidFill>
            <a:ln w="38100">
              <a:solidFill>
                <a:srgbClr val="818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2" name="직사각형 151"/>
          <p:cNvSpPr/>
          <p:nvPr/>
        </p:nvSpPr>
        <p:spPr>
          <a:xfrm>
            <a:off x="3344655" y="3908604"/>
            <a:ext cx="5378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8181FF"/>
                  </a:outerShdw>
                </a:effectLst>
                <a:latin typeface="Bauhaus 93" panose="04030905020B02020C02" pitchFamily="82" charset="0"/>
              </a:rPr>
              <a:t>다시 띄우지 않기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8181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596015" y="8198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YES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BCE292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8869185" y="2270785"/>
            <a:ext cx="11160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6464"/>
                  </a:outerShdw>
                </a:effectLst>
                <a:latin typeface="Bauhaus 93" panose="04030905020B02020C02" pitchFamily="82" charset="0"/>
              </a:rPr>
              <a:t>NO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FF6464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8133778" y="4067278"/>
            <a:ext cx="4015843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어서</a:t>
            </a:r>
            <a:r>
              <a:rPr lang="ko-KR" altLang="en-US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오세요</a:t>
            </a:r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</a:t>
            </a:r>
            <a:endParaRPr lang="en-US" altLang="ko-K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pPr algn="ctr"/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이동</a:t>
            </a:r>
            <a:r>
              <a:rPr lang="ko-KR" alt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할까요</a:t>
            </a:r>
            <a:r>
              <a:rPr lang="en-US" altLang="ko-K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?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815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008875" y="507904"/>
            <a:ext cx="3728602" cy="5854091"/>
            <a:chOff x="3009284" y="489798"/>
            <a:chExt cx="3728602" cy="5854091"/>
          </a:xfrm>
        </p:grpSpPr>
        <p:sp>
          <p:nvSpPr>
            <p:cNvPr id="4" name="육각형 3"/>
            <p:cNvSpPr>
              <a:spLocks noChangeAspect="1"/>
            </p:cNvSpPr>
            <p:nvPr/>
          </p:nvSpPr>
          <p:spPr>
            <a:xfrm>
              <a:off x="3409603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/>
            <p:cNvSpPr>
              <a:spLocks noChangeAspect="1"/>
            </p:cNvSpPr>
            <p:nvPr/>
          </p:nvSpPr>
          <p:spPr>
            <a:xfrm>
              <a:off x="3809921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육각형 14"/>
            <p:cNvSpPr>
              <a:spLocks noChangeAspect="1"/>
            </p:cNvSpPr>
            <p:nvPr/>
          </p:nvSpPr>
          <p:spPr>
            <a:xfrm>
              <a:off x="4210240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육각형 15"/>
            <p:cNvSpPr>
              <a:spLocks noChangeAspect="1"/>
            </p:cNvSpPr>
            <p:nvPr/>
          </p:nvSpPr>
          <p:spPr>
            <a:xfrm>
              <a:off x="4610559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3409603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육각형 18"/>
            <p:cNvSpPr>
              <a:spLocks noChangeAspect="1"/>
            </p:cNvSpPr>
            <p:nvPr/>
          </p:nvSpPr>
          <p:spPr>
            <a:xfrm>
              <a:off x="3809921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>
              <a:spLocks noChangeAspect="1"/>
            </p:cNvSpPr>
            <p:nvPr/>
          </p:nvSpPr>
          <p:spPr>
            <a:xfrm>
              <a:off x="4210240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4610559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>
              <a:spLocks noChangeAspect="1"/>
            </p:cNvSpPr>
            <p:nvPr/>
          </p:nvSpPr>
          <p:spPr>
            <a:xfrm>
              <a:off x="3409603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육각형 24"/>
            <p:cNvSpPr>
              <a:spLocks noChangeAspect="1"/>
            </p:cNvSpPr>
            <p:nvPr/>
          </p:nvSpPr>
          <p:spPr>
            <a:xfrm>
              <a:off x="3809921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4210240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육각형 27"/>
            <p:cNvSpPr>
              <a:spLocks noChangeAspect="1"/>
            </p:cNvSpPr>
            <p:nvPr/>
          </p:nvSpPr>
          <p:spPr>
            <a:xfrm>
              <a:off x="4610559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>
              <a:spLocks noChangeAspect="1"/>
            </p:cNvSpPr>
            <p:nvPr/>
          </p:nvSpPr>
          <p:spPr>
            <a:xfrm>
              <a:off x="3009284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육각형 29"/>
            <p:cNvSpPr>
              <a:spLocks noChangeAspect="1"/>
            </p:cNvSpPr>
            <p:nvPr/>
          </p:nvSpPr>
          <p:spPr>
            <a:xfrm>
              <a:off x="3009284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육각형 30"/>
            <p:cNvSpPr>
              <a:spLocks noChangeAspect="1"/>
            </p:cNvSpPr>
            <p:nvPr/>
          </p:nvSpPr>
          <p:spPr>
            <a:xfrm>
              <a:off x="3009284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3409603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육각형 32"/>
            <p:cNvSpPr>
              <a:spLocks noChangeAspect="1"/>
            </p:cNvSpPr>
            <p:nvPr/>
          </p:nvSpPr>
          <p:spPr>
            <a:xfrm>
              <a:off x="3809921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육각형 33"/>
            <p:cNvSpPr>
              <a:spLocks noChangeAspect="1"/>
            </p:cNvSpPr>
            <p:nvPr/>
          </p:nvSpPr>
          <p:spPr>
            <a:xfrm>
              <a:off x="4210240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육각형 34"/>
            <p:cNvSpPr>
              <a:spLocks noChangeAspect="1"/>
            </p:cNvSpPr>
            <p:nvPr/>
          </p:nvSpPr>
          <p:spPr>
            <a:xfrm>
              <a:off x="4610559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409603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육각형 37"/>
            <p:cNvSpPr>
              <a:spLocks noChangeAspect="1"/>
            </p:cNvSpPr>
            <p:nvPr/>
          </p:nvSpPr>
          <p:spPr>
            <a:xfrm>
              <a:off x="4210240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육각형 39"/>
            <p:cNvSpPr>
              <a:spLocks noChangeAspect="1"/>
            </p:cNvSpPr>
            <p:nvPr/>
          </p:nvSpPr>
          <p:spPr>
            <a:xfrm>
              <a:off x="3009284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육각형 41"/>
            <p:cNvSpPr>
              <a:spLocks noChangeAspect="1"/>
            </p:cNvSpPr>
            <p:nvPr/>
          </p:nvSpPr>
          <p:spPr>
            <a:xfrm>
              <a:off x="3409603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/>
            <p:cNvSpPr>
              <a:spLocks noChangeAspect="1"/>
            </p:cNvSpPr>
            <p:nvPr/>
          </p:nvSpPr>
          <p:spPr>
            <a:xfrm>
              <a:off x="3809921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4210240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육각형 44"/>
            <p:cNvSpPr>
              <a:spLocks noChangeAspect="1"/>
            </p:cNvSpPr>
            <p:nvPr/>
          </p:nvSpPr>
          <p:spPr>
            <a:xfrm>
              <a:off x="4610559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409603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육각형 46"/>
            <p:cNvSpPr>
              <a:spLocks noChangeAspect="1"/>
            </p:cNvSpPr>
            <p:nvPr/>
          </p:nvSpPr>
          <p:spPr>
            <a:xfrm>
              <a:off x="3809921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육각형 47"/>
            <p:cNvSpPr>
              <a:spLocks noChangeAspect="1"/>
            </p:cNvSpPr>
            <p:nvPr/>
          </p:nvSpPr>
          <p:spPr>
            <a:xfrm>
              <a:off x="4210240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육각형 48"/>
            <p:cNvSpPr>
              <a:spLocks noChangeAspect="1"/>
            </p:cNvSpPr>
            <p:nvPr/>
          </p:nvSpPr>
          <p:spPr>
            <a:xfrm>
              <a:off x="4610559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/>
            <p:cNvSpPr>
              <a:spLocks noChangeAspect="1"/>
            </p:cNvSpPr>
            <p:nvPr/>
          </p:nvSpPr>
          <p:spPr>
            <a:xfrm>
              <a:off x="3009284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육각형 50"/>
            <p:cNvSpPr>
              <a:spLocks noChangeAspect="1"/>
            </p:cNvSpPr>
            <p:nvPr/>
          </p:nvSpPr>
          <p:spPr>
            <a:xfrm>
              <a:off x="3009284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육각형 52"/>
            <p:cNvSpPr>
              <a:spLocks noChangeAspect="1"/>
            </p:cNvSpPr>
            <p:nvPr/>
          </p:nvSpPr>
          <p:spPr>
            <a:xfrm>
              <a:off x="3809921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육각형 54"/>
            <p:cNvSpPr>
              <a:spLocks noChangeAspect="1"/>
            </p:cNvSpPr>
            <p:nvPr/>
          </p:nvSpPr>
          <p:spPr>
            <a:xfrm>
              <a:off x="4610559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육각형 59"/>
            <p:cNvSpPr>
              <a:spLocks noChangeAspect="1"/>
            </p:cNvSpPr>
            <p:nvPr/>
          </p:nvSpPr>
          <p:spPr>
            <a:xfrm>
              <a:off x="3009284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육각형 60"/>
            <p:cNvSpPr>
              <a:spLocks noChangeAspect="1"/>
            </p:cNvSpPr>
            <p:nvPr/>
          </p:nvSpPr>
          <p:spPr>
            <a:xfrm>
              <a:off x="3009284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육각형 61"/>
            <p:cNvSpPr>
              <a:spLocks noChangeAspect="1"/>
            </p:cNvSpPr>
            <p:nvPr/>
          </p:nvSpPr>
          <p:spPr>
            <a:xfrm>
              <a:off x="5010877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육각형 62"/>
            <p:cNvSpPr>
              <a:spLocks noChangeAspect="1"/>
            </p:cNvSpPr>
            <p:nvPr/>
          </p:nvSpPr>
          <p:spPr>
            <a:xfrm>
              <a:off x="5411196" y="161558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육각형 63"/>
            <p:cNvSpPr>
              <a:spLocks noChangeAspect="1"/>
            </p:cNvSpPr>
            <p:nvPr/>
          </p:nvSpPr>
          <p:spPr>
            <a:xfrm>
              <a:off x="5811514" y="184074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육각형 65"/>
            <p:cNvSpPr>
              <a:spLocks noChangeAspect="1"/>
            </p:cNvSpPr>
            <p:nvPr/>
          </p:nvSpPr>
          <p:spPr>
            <a:xfrm>
              <a:off x="5010877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육각형 66"/>
            <p:cNvSpPr>
              <a:spLocks noChangeAspect="1"/>
            </p:cNvSpPr>
            <p:nvPr/>
          </p:nvSpPr>
          <p:spPr>
            <a:xfrm>
              <a:off x="5411196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육각형 67"/>
            <p:cNvSpPr>
              <a:spLocks noChangeAspect="1"/>
            </p:cNvSpPr>
            <p:nvPr/>
          </p:nvSpPr>
          <p:spPr>
            <a:xfrm>
              <a:off x="5811514" y="139042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육각형 68"/>
            <p:cNvSpPr>
              <a:spLocks noChangeAspect="1"/>
            </p:cNvSpPr>
            <p:nvPr/>
          </p:nvSpPr>
          <p:spPr>
            <a:xfrm>
              <a:off x="6211833" y="116527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육각형 69"/>
            <p:cNvSpPr>
              <a:spLocks noChangeAspect="1"/>
            </p:cNvSpPr>
            <p:nvPr/>
          </p:nvSpPr>
          <p:spPr>
            <a:xfrm>
              <a:off x="5010877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육각형 70"/>
            <p:cNvSpPr>
              <a:spLocks noChangeAspect="1"/>
            </p:cNvSpPr>
            <p:nvPr/>
          </p:nvSpPr>
          <p:spPr>
            <a:xfrm>
              <a:off x="5411196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육각형 71"/>
            <p:cNvSpPr>
              <a:spLocks noChangeAspect="1"/>
            </p:cNvSpPr>
            <p:nvPr/>
          </p:nvSpPr>
          <p:spPr>
            <a:xfrm>
              <a:off x="5811514" y="229105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육각형 72"/>
            <p:cNvSpPr>
              <a:spLocks noChangeAspect="1"/>
            </p:cNvSpPr>
            <p:nvPr/>
          </p:nvSpPr>
          <p:spPr>
            <a:xfrm>
              <a:off x="6211833" y="206589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육각형 73"/>
            <p:cNvSpPr>
              <a:spLocks noChangeAspect="1"/>
            </p:cNvSpPr>
            <p:nvPr/>
          </p:nvSpPr>
          <p:spPr>
            <a:xfrm>
              <a:off x="5010877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육각형 74"/>
            <p:cNvSpPr>
              <a:spLocks noChangeAspect="1"/>
            </p:cNvSpPr>
            <p:nvPr/>
          </p:nvSpPr>
          <p:spPr>
            <a:xfrm>
              <a:off x="5411196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육각형 75"/>
            <p:cNvSpPr>
              <a:spLocks noChangeAspect="1"/>
            </p:cNvSpPr>
            <p:nvPr/>
          </p:nvSpPr>
          <p:spPr>
            <a:xfrm>
              <a:off x="5811514" y="94011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육각형 76"/>
            <p:cNvSpPr>
              <a:spLocks noChangeAspect="1"/>
            </p:cNvSpPr>
            <p:nvPr/>
          </p:nvSpPr>
          <p:spPr>
            <a:xfrm>
              <a:off x="6211833" y="71495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969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육각형 77"/>
            <p:cNvSpPr>
              <a:spLocks noChangeAspect="1"/>
            </p:cNvSpPr>
            <p:nvPr/>
          </p:nvSpPr>
          <p:spPr>
            <a:xfrm>
              <a:off x="5010877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5811514" y="48979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육각형 79"/>
            <p:cNvSpPr>
              <a:spLocks noChangeAspect="1"/>
            </p:cNvSpPr>
            <p:nvPr/>
          </p:nvSpPr>
          <p:spPr>
            <a:xfrm>
              <a:off x="5010877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육각형 80"/>
            <p:cNvSpPr>
              <a:spLocks noChangeAspect="1"/>
            </p:cNvSpPr>
            <p:nvPr/>
          </p:nvSpPr>
          <p:spPr>
            <a:xfrm>
              <a:off x="5411196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육각형 81"/>
            <p:cNvSpPr>
              <a:spLocks noChangeAspect="1"/>
            </p:cNvSpPr>
            <p:nvPr/>
          </p:nvSpPr>
          <p:spPr>
            <a:xfrm>
              <a:off x="5811514" y="274137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육각형 82"/>
            <p:cNvSpPr>
              <a:spLocks noChangeAspect="1"/>
            </p:cNvSpPr>
            <p:nvPr/>
          </p:nvSpPr>
          <p:spPr>
            <a:xfrm>
              <a:off x="6211833" y="251621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>
              <a:spLocks noChangeAspect="1"/>
            </p:cNvSpPr>
            <p:nvPr/>
          </p:nvSpPr>
          <p:spPr>
            <a:xfrm>
              <a:off x="5010877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육각형 84"/>
            <p:cNvSpPr>
              <a:spLocks noChangeAspect="1"/>
            </p:cNvSpPr>
            <p:nvPr/>
          </p:nvSpPr>
          <p:spPr>
            <a:xfrm>
              <a:off x="5411196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육각형 85"/>
            <p:cNvSpPr>
              <a:spLocks noChangeAspect="1"/>
            </p:cNvSpPr>
            <p:nvPr/>
          </p:nvSpPr>
          <p:spPr>
            <a:xfrm>
              <a:off x="5811514" y="319168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육각형 86"/>
            <p:cNvSpPr>
              <a:spLocks noChangeAspect="1"/>
            </p:cNvSpPr>
            <p:nvPr/>
          </p:nvSpPr>
          <p:spPr>
            <a:xfrm>
              <a:off x="6211833" y="2966529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육각형 88"/>
            <p:cNvSpPr>
              <a:spLocks noChangeAspect="1"/>
            </p:cNvSpPr>
            <p:nvPr/>
          </p:nvSpPr>
          <p:spPr>
            <a:xfrm>
              <a:off x="5411196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육각형 90"/>
            <p:cNvSpPr>
              <a:spLocks noChangeAspect="1"/>
            </p:cNvSpPr>
            <p:nvPr/>
          </p:nvSpPr>
          <p:spPr>
            <a:xfrm>
              <a:off x="6211833" y="341684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육각형 94"/>
            <p:cNvSpPr>
              <a:spLocks noChangeAspect="1"/>
            </p:cNvSpPr>
            <p:nvPr/>
          </p:nvSpPr>
          <p:spPr>
            <a:xfrm>
              <a:off x="6211833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육각형 95"/>
            <p:cNvSpPr>
              <a:spLocks noChangeAspect="1"/>
            </p:cNvSpPr>
            <p:nvPr/>
          </p:nvSpPr>
          <p:spPr>
            <a:xfrm>
              <a:off x="3409603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육각형 97"/>
            <p:cNvSpPr>
              <a:spLocks noChangeAspect="1"/>
            </p:cNvSpPr>
            <p:nvPr/>
          </p:nvSpPr>
          <p:spPr>
            <a:xfrm>
              <a:off x="4210240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육각형 99"/>
            <p:cNvSpPr>
              <a:spLocks noChangeAspect="1"/>
            </p:cNvSpPr>
            <p:nvPr/>
          </p:nvSpPr>
          <p:spPr>
            <a:xfrm>
              <a:off x="3409603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육각형 100"/>
            <p:cNvSpPr>
              <a:spLocks noChangeAspect="1"/>
            </p:cNvSpPr>
            <p:nvPr/>
          </p:nvSpPr>
          <p:spPr>
            <a:xfrm>
              <a:off x="3809921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육각형 101"/>
            <p:cNvSpPr>
              <a:spLocks noChangeAspect="1"/>
            </p:cNvSpPr>
            <p:nvPr/>
          </p:nvSpPr>
          <p:spPr>
            <a:xfrm>
              <a:off x="4210240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육각형 102"/>
            <p:cNvSpPr>
              <a:spLocks noChangeAspect="1"/>
            </p:cNvSpPr>
            <p:nvPr/>
          </p:nvSpPr>
          <p:spPr>
            <a:xfrm>
              <a:off x="4610559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육각형 103"/>
            <p:cNvSpPr>
              <a:spLocks noChangeAspect="1"/>
            </p:cNvSpPr>
            <p:nvPr/>
          </p:nvSpPr>
          <p:spPr>
            <a:xfrm>
              <a:off x="3009284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육각형 104"/>
            <p:cNvSpPr>
              <a:spLocks noChangeAspect="1"/>
            </p:cNvSpPr>
            <p:nvPr/>
          </p:nvSpPr>
          <p:spPr>
            <a:xfrm>
              <a:off x="3009284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육각형 105"/>
            <p:cNvSpPr>
              <a:spLocks noChangeAspect="1"/>
            </p:cNvSpPr>
            <p:nvPr/>
          </p:nvSpPr>
          <p:spPr>
            <a:xfrm>
              <a:off x="5010877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육각형 107"/>
            <p:cNvSpPr>
              <a:spLocks noChangeAspect="1"/>
            </p:cNvSpPr>
            <p:nvPr/>
          </p:nvSpPr>
          <p:spPr>
            <a:xfrm>
              <a:off x="5811514" y="454263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육각형 108"/>
            <p:cNvSpPr>
              <a:spLocks noChangeAspect="1"/>
            </p:cNvSpPr>
            <p:nvPr/>
          </p:nvSpPr>
          <p:spPr>
            <a:xfrm>
              <a:off x="6211833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육각형 109"/>
            <p:cNvSpPr>
              <a:spLocks noChangeAspect="1"/>
            </p:cNvSpPr>
            <p:nvPr/>
          </p:nvSpPr>
          <p:spPr>
            <a:xfrm>
              <a:off x="5010877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육각형 110"/>
            <p:cNvSpPr>
              <a:spLocks noChangeAspect="1"/>
            </p:cNvSpPr>
            <p:nvPr/>
          </p:nvSpPr>
          <p:spPr>
            <a:xfrm>
              <a:off x="5411196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육각형 111"/>
            <p:cNvSpPr>
              <a:spLocks noChangeAspect="1"/>
            </p:cNvSpPr>
            <p:nvPr/>
          </p:nvSpPr>
          <p:spPr>
            <a:xfrm>
              <a:off x="5811514" y="4992945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육각형 112"/>
            <p:cNvSpPr>
              <a:spLocks noChangeAspect="1"/>
            </p:cNvSpPr>
            <p:nvPr/>
          </p:nvSpPr>
          <p:spPr>
            <a:xfrm>
              <a:off x="6211833" y="476778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육각형 117"/>
            <p:cNvSpPr>
              <a:spLocks noChangeAspect="1"/>
            </p:cNvSpPr>
            <p:nvPr/>
          </p:nvSpPr>
          <p:spPr>
            <a:xfrm>
              <a:off x="3409603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육각형 118"/>
            <p:cNvSpPr>
              <a:spLocks noChangeAspect="1"/>
            </p:cNvSpPr>
            <p:nvPr/>
          </p:nvSpPr>
          <p:spPr>
            <a:xfrm>
              <a:off x="3809921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육각형 119"/>
            <p:cNvSpPr>
              <a:spLocks noChangeAspect="1"/>
            </p:cNvSpPr>
            <p:nvPr/>
          </p:nvSpPr>
          <p:spPr>
            <a:xfrm>
              <a:off x="4210240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육각형 120"/>
            <p:cNvSpPr>
              <a:spLocks noChangeAspect="1"/>
            </p:cNvSpPr>
            <p:nvPr/>
          </p:nvSpPr>
          <p:spPr>
            <a:xfrm>
              <a:off x="4610559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육각형 121"/>
            <p:cNvSpPr>
              <a:spLocks noChangeAspect="1"/>
            </p:cNvSpPr>
            <p:nvPr/>
          </p:nvSpPr>
          <p:spPr>
            <a:xfrm>
              <a:off x="3009284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육각형 122"/>
            <p:cNvSpPr>
              <a:spLocks noChangeAspect="1"/>
            </p:cNvSpPr>
            <p:nvPr/>
          </p:nvSpPr>
          <p:spPr>
            <a:xfrm>
              <a:off x="3009284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육각형 126"/>
            <p:cNvSpPr>
              <a:spLocks noChangeAspect="1"/>
            </p:cNvSpPr>
            <p:nvPr/>
          </p:nvSpPr>
          <p:spPr>
            <a:xfrm>
              <a:off x="6211833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육각형 127"/>
            <p:cNvSpPr>
              <a:spLocks noChangeAspect="1"/>
            </p:cNvSpPr>
            <p:nvPr/>
          </p:nvSpPr>
          <p:spPr>
            <a:xfrm>
              <a:off x="5010877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육각형 128"/>
            <p:cNvSpPr>
              <a:spLocks noChangeAspect="1"/>
            </p:cNvSpPr>
            <p:nvPr/>
          </p:nvSpPr>
          <p:spPr>
            <a:xfrm>
              <a:off x="5411196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육각형 129"/>
            <p:cNvSpPr>
              <a:spLocks noChangeAspect="1"/>
            </p:cNvSpPr>
            <p:nvPr/>
          </p:nvSpPr>
          <p:spPr>
            <a:xfrm>
              <a:off x="5811514" y="5893574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육각형 130"/>
            <p:cNvSpPr>
              <a:spLocks noChangeAspect="1"/>
            </p:cNvSpPr>
            <p:nvPr/>
          </p:nvSpPr>
          <p:spPr>
            <a:xfrm>
              <a:off x="6211833" y="5668417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6211833" y="1615585"/>
              <a:ext cx="526053" cy="450315"/>
              <a:chOff x="6211833" y="1615585"/>
              <a:chExt cx="526053" cy="450315"/>
            </a:xfrm>
          </p:grpSpPr>
          <p:sp>
            <p:nvSpPr>
              <p:cNvPr id="65" name="육각형 64"/>
              <p:cNvSpPr>
                <a:spLocks noChangeAspect="1"/>
              </p:cNvSpPr>
              <p:nvPr/>
            </p:nvSpPr>
            <p:spPr>
              <a:xfrm>
                <a:off x="6211833" y="1615585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모서리가 둥근 직사각형 1"/>
              <p:cNvSpPr/>
              <p:nvPr/>
            </p:nvSpPr>
            <p:spPr>
              <a:xfrm>
                <a:off x="6359119" y="1733420"/>
                <a:ext cx="180814" cy="214644"/>
              </a:xfrm>
              <a:prstGeom prst="round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6493123" y="1806782"/>
                <a:ext cx="93619" cy="67920"/>
              </a:xfrm>
              <a:prstGeom prst="rect">
                <a:avLst/>
              </a:prstGeom>
              <a:solidFill>
                <a:srgbClr val="FFFF5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" name="직선 화살표 연결선 4"/>
              <p:cNvCxnSpPr/>
              <p:nvPr/>
            </p:nvCxnSpPr>
            <p:spPr>
              <a:xfrm>
                <a:off x="6449526" y="1840742"/>
                <a:ext cx="220346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육각형 51"/>
            <p:cNvSpPr>
              <a:spLocks noChangeAspect="1"/>
            </p:cNvSpPr>
            <p:nvPr/>
          </p:nvSpPr>
          <p:spPr>
            <a:xfrm>
              <a:off x="3409603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/>
            <p:cNvSpPr>
              <a:spLocks noChangeAspect="1"/>
            </p:cNvSpPr>
            <p:nvPr/>
          </p:nvSpPr>
          <p:spPr>
            <a:xfrm>
              <a:off x="4210240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육각형 56"/>
            <p:cNvSpPr>
              <a:spLocks noChangeAspect="1"/>
            </p:cNvSpPr>
            <p:nvPr/>
          </p:nvSpPr>
          <p:spPr>
            <a:xfrm>
              <a:off x="3809921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육각형 58"/>
            <p:cNvSpPr>
              <a:spLocks noChangeAspect="1"/>
            </p:cNvSpPr>
            <p:nvPr/>
          </p:nvSpPr>
          <p:spPr>
            <a:xfrm>
              <a:off x="4610559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육각형 87"/>
            <p:cNvSpPr>
              <a:spLocks noChangeAspect="1"/>
            </p:cNvSpPr>
            <p:nvPr/>
          </p:nvSpPr>
          <p:spPr>
            <a:xfrm>
              <a:off x="5010877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육각형 89"/>
            <p:cNvSpPr>
              <a:spLocks noChangeAspect="1"/>
            </p:cNvSpPr>
            <p:nvPr/>
          </p:nvSpPr>
          <p:spPr>
            <a:xfrm>
              <a:off x="5811514" y="3642001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육각형 92"/>
            <p:cNvSpPr>
              <a:spLocks noChangeAspect="1"/>
            </p:cNvSpPr>
            <p:nvPr/>
          </p:nvSpPr>
          <p:spPr>
            <a:xfrm>
              <a:off x="5411196" y="3867158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육각형 113"/>
            <p:cNvSpPr>
              <a:spLocks noChangeAspect="1"/>
            </p:cNvSpPr>
            <p:nvPr/>
          </p:nvSpPr>
          <p:spPr>
            <a:xfrm>
              <a:off x="3409603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육각형 114"/>
            <p:cNvSpPr>
              <a:spLocks noChangeAspect="1"/>
            </p:cNvSpPr>
            <p:nvPr/>
          </p:nvSpPr>
          <p:spPr>
            <a:xfrm>
              <a:off x="3809921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육각형 115"/>
            <p:cNvSpPr>
              <a:spLocks noChangeAspect="1"/>
            </p:cNvSpPr>
            <p:nvPr/>
          </p:nvSpPr>
          <p:spPr>
            <a:xfrm>
              <a:off x="4210240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육각형 116"/>
            <p:cNvSpPr>
              <a:spLocks noChangeAspect="1"/>
            </p:cNvSpPr>
            <p:nvPr/>
          </p:nvSpPr>
          <p:spPr>
            <a:xfrm>
              <a:off x="4610559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8181FF"/>
            </a:solidFill>
            <a:ln w="38100">
              <a:solidFill>
                <a:srgbClr val="00007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육각형 123"/>
            <p:cNvSpPr>
              <a:spLocks noChangeAspect="1"/>
            </p:cNvSpPr>
            <p:nvPr/>
          </p:nvSpPr>
          <p:spPr>
            <a:xfrm>
              <a:off x="5010877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육각형 124"/>
            <p:cNvSpPr>
              <a:spLocks noChangeAspect="1"/>
            </p:cNvSpPr>
            <p:nvPr/>
          </p:nvSpPr>
          <p:spPr>
            <a:xfrm>
              <a:off x="5411196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육각형 125"/>
            <p:cNvSpPr>
              <a:spLocks noChangeAspect="1"/>
            </p:cNvSpPr>
            <p:nvPr/>
          </p:nvSpPr>
          <p:spPr>
            <a:xfrm>
              <a:off x="5811514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/>
            <p:cNvSpPr>
              <a:spLocks noChangeAspect="1"/>
            </p:cNvSpPr>
            <p:nvPr/>
          </p:nvSpPr>
          <p:spPr>
            <a:xfrm>
              <a:off x="340960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육각형 57"/>
            <p:cNvSpPr>
              <a:spLocks noChangeAspect="1"/>
            </p:cNvSpPr>
            <p:nvPr/>
          </p:nvSpPr>
          <p:spPr>
            <a:xfrm>
              <a:off x="4210240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육각형 91"/>
            <p:cNvSpPr>
              <a:spLocks noChangeAspect="1"/>
            </p:cNvSpPr>
            <p:nvPr/>
          </p:nvSpPr>
          <p:spPr>
            <a:xfrm>
              <a:off x="5010877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육각형 93"/>
            <p:cNvSpPr>
              <a:spLocks noChangeAspect="1"/>
            </p:cNvSpPr>
            <p:nvPr/>
          </p:nvSpPr>
          <p:spPr>
            <a:xfrm>
              <a:off x="5811514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육각형 96"/>
            <p:cNvSpPr>
              <a:spLocks noChangeAspect="1"/>
            </p:cNvSpPr>
            <p:nvPr/>
          </p:nvSpPr>
          <p:spPr>
            <a:xfrm>
              <a:off x="3809921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육각형 98"/>
            <p:cNvSpPr>
              <a:spLocks noChangeAspect="1"/>
            </p:cNvSpPr>
            <p:nvPr/>
          </p:nvSpPr>
          <p:spPr>
            <a:xfrm>
              <a:off x="4610559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육각형 106"/>
            <p:cNvSpPr>
              <a:spLocks noChangeAspect="1"/>
            </p:cNvSpPr>
            <p:nvPr/>
          </p:nvSpPr>
          <p:spPr>
            <a:xfrm>
              <a:off x="5411196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F96"/>
            </a:solidFill>
            <a:ln w="38100">
              <a:solidFill>
                <a:srgbClr val="DFDA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육각형 131"/>
            <p:cNvSpPr>
              <a:spLocks noChangeAspect="1"/>
            </p:cNvSpPr>
            <p:nvPr/>
          </p:nvSpPr>
          <p:spPr>
            <a:xfrm>
              <a:off x="3409602" y="5443260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육각형 132"/>
            <p:cNvSpPr>
              <a:spLocks noChangeAspect="1"/>
            </p:cNvSpPr>
            <p:nvPr/>
          </p:nvSpPr>
          <p:spPr>
            <a:xfrm>
              <a:off x="3809920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육각형 133"/>
            <p:cNvSpPr>
              <a:spLocks noChangeAspect="1"/>
            </p:cNvSpPr>
            <p:nvPr/>
          </p:nvSpPr>
          <p:spPr>
            <a:xfrm>
              <a:off x="4610558" y="5218102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육각형 135"/>
            <p:cNvSpPr>
              <a:spLocks noChangeAspect="1"/>
            </p:cNvSpPr>
            <p:nvPr/>
          </p:nvSpPr>
          <p:spPr>
            <a:xfrm>
              <a:off x="3409602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육각형 136"/>
            <p:cNvSpPr>
              <a:spLocks noChangeAspect="1"/>
            </p:cNvSpPr>
            <p:nvPr/>
          </p:nvSpPr>
          <p:spPr>
            <a:xfrm>
              <a:off x="4210239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육각형 137"/>
            <p:cNvSpPr>
              <a:spLocks noChangeAspect="1"/>
            </p:cNvSpPr>
            <p:nvPr/>
          </p:nvSpPr>
          <p:spPr>
            <a:xfrm>
              <a:off x="5010876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육각형 138"/>
            <p:cNvSpPr>
              <a:spLocks noChangeAspect="1"/>
            </p:cNvSpPr>
            <p:nvPr/>
          </p:nvSpPr>
          <p:spPr>
            <a:xfrm>
              <a:off x="5811513" y="4092316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육각형 139"/>
            <p:cNvSpPr>
              <a:spLocks noChangeAspect="1"/>
            </p:cNvSpPr>
            <p:nvPr/>
          </p:nvSpPr>
          <p:spPr>
            <a:xfrm>
              <a:off x="3809920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육각형 140"/>
            <p:cNvSpPr>
              <a:spLocks noChangeAspect="1"/>
            </p:cNvSpPr>
            <p:nvPr/>
          </p:nvSpPr>
          <p:spPr>
            <a:xfrm>
              <a:off x="4610558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육각형 141"/>
            <p:cNvSpPr>
              <a:spLocks noChangeAspect="1"/>
            </p:cNvSpPr>
            <p:nvPr/>
          </p:nvSpPr>
          <p:spPr>
            <a:xfrm>
              <a:off x="5411195" y="4317473"/>
              <a:ext cx="526053" cy="450315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DCDCDC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육각형 134"/>
          <p:cNvSpPr>
            <a:spLocks noChangeAspect="1"/>
          </p:cNvSpPr>
          <p:nvPr/>
        </p:nvSpPr>
        <p:spPr>
          <a:xfrm>
            <a:off x="8344530" y="3087972"/>
            <a:ext cx="768367" cy="657742"/>
          </a:xfrm>
          <a:prstGeom prst="hexagon">
            <a:avLst>
              <a:gd name="adj" fmla="val 28379"/>
              <a:gd name="vf" fmla="val 115470"/>
            </a:avLst>
          </a:prstGeom>
          <a:solidFill>
            <a:srgbClr val="FFFF96"/>
          </a:solidFill>
          <a:ln w="381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7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그룹 323"/>
          <p:cNvGrpSpPr/>
          <p:nvPr/>
        </p:nvGrpSpPr>
        <p:grpSpPr>
          <a:xfrm>
            <a:off x="1353775" y="1168804"/>
            <a:ext cx="9164230" cy="4405428"/>
            <a:chOff x="1353775" y="1168804"/>
            <a:chExt cx="9164230" cy="4405428"/>
          </a:xfrm>
        </p:grpSpPr>
        <p:cxnSp>
          <p:nvCxnSpPr>
            <p:cNvPr id="197" name="직선 연결선 196"/>
            <p:cNvCxnSpPr/>
            <p:nvPr/>
          </p:nvCxnSpPr>
          <p:spPr>
            <a:xfrm>
              <a:off x="3599914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/>
            <p:cNvCxnSpPr/>
            <p:nvPr/>
          </p:nvCxnSpPr>
          <p:spPr>
            <a:xfrm>
              <a:off x="4138985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/>
            <p:nvPr/>
          </p:nvCxnSpPr>
          <p:spPr>
            <a:xfrm rot="3600000">
              <a:off x="38694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/>
            <p:cNvCxnSpPr/>
            <p:nvPr/>
          </p:nvCxnSpPr>
          <p:spPr>
            <a:xfrm rot="18000000">
              <a:off x="4408521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>
              <a:off x="467805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/>
            <p:cNvCxnSpPr/>
            <p:nvPr/>
          </p:nvCxnSpPr>
          <p:spPr>
            <a:xfrm>
              <a:off x="521712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/>
            <p:cNvCxnSpPr/>
            <p:nvPr/>
          </p:nvCxnSpPr>
          <p:spPr>
            <a:xfrm rot="3600000">
              <a:off x="49475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/>
            <p:cNvCxnSpPr/>
            <p:nvPr/>
          </p:nvCxnSpPr>
          <p:spPr>
            <a:xfrm rot="18000000">
              <a:off x="5486664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>
              <a:off x="1443628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>
              <a:off x="1982699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3600000">
              <a:off x="171316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18000000">
              <a:off x="22522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>
              <a:off x="2521771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>
              <a:off x="3060842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/>
            <p:nvPr/>
          </p:nvCxnSpPr>
          <p:spPr>
            <a:xfrm rot="3600000">
              <a:off x="27913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/>
            <p:nvPr/>
          </p:nvCxnSpPr>
          <p:spPr>
            <a:xfrm rot="18000000">
              <a:off x="3330378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7912486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8451557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/>
            <p:nvPr/>
          </p:nvCxnSpPr>
          <p:spPr>
            <a:xfrm rot="3600000">
              <a:off x="8182022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/>
            <p:nvPr/>
          </p:nvCxnSpPr>
          <p:spPr>
            <a:xfrm rot="18000000">
              <a:off x="8721093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>
              <a:off x="899063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/>
            <p:cNvCxnSpPr/>
            <p:nvPr/>
          </p:nvCxnSpPr>
          <p:spPr>
            <a:xfrm>
              <a:off x="952970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/>
            <p:nvPr/>
          </p:nvCxnSpPr>
          <p:spPr>
            <a:xfrm rot="3600000">
              <a:off x="926016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/>
            <p:nvPr/>
          </p:nvCxnSpPr>
          <p:spPr>
            <a:xfrm rot="18000000">
              <a:off x="9799236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/>
            <p:nvPr/>
          </p:nvCxnSpPr>
          <p:spPr>
            <a:xfrm>
              <a:off x="5756200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/>
            <p:cNvCxnSpPr/>
            <p:nvPr/>
          </p:nvCxnSpPr>
          <p:spPr>
            <a:xfrm>
              <a:off x="6295271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/>
            <p:cNvCxnSpPr/>
            <p:nvPr/>
          </p:nvCxnSpPr>
          <p:spPr>
            <a:xfrm rot="3600000">
              <a:off x="6025735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rot="18000000">
              <a:off x="6564807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/>
            <p:nvPr/>
          </p:nvCxnSpPr>
          <p:spPr>
            <a:xfrm>
              <a:off x="6834343" y="119287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/>
            <p:cNvCxnSpPr/>
            <p:nvPr/>
          </p:nvCxnSpPr>
          <p:spPr>
            <a:xfrm>
              <a:off x="7373414" y="150411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/>
            <p:cNvCxnSpPr/>
            <p:nvPr/>
          </p:nvCxnSpPr>
          <p:spPr>
            <a:xfrm rot="3600000">
              <a:off x="7103879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/>
            <p:cNvCxnSpPr/>
            <p:nvPr/>
          </p:nvCxnSpPr>
          <p:spPr>
            <a:xfrm rot="18000000">
              <a:off x="7642950" y="134849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>
              <a:off x="10068772" y="119288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/>
            <p:cNvCxnSpPr/>
            <p:nvPr/>
          </p:nvCxnSpPr>
          <p:spPr>
            <a:xfrm rot="3600000">
              <a:off x="10338307" y="134849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연결선 232"/>
            <p:cNvCxnSpPr/>
            <p:nvPr/>
          </p:nvCxnSpPr>
          <p:spPr>
            <a:xfrm rot="18000000">
              <a:off x="1174091" y="134849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 rot="10800000">
              <a:off x="7912491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/>
            <p:nvPr/>
          </p:nvCxnSpPr>
          <p:spPr>
            <a:xfrm rot="10800000">
              <a:off x="7373420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/>
            <p:nvPr/>
          </p:nvCxnSpPr>
          <p:spPr>
            <a:xfrm rot="14400000">
              <a:off x="76429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/>
            <p:nvPr/>
          </p:nvCxnSpPr>
          <p:spPr>
            <a:xfrm rot="7200000">
              <a:off x="7103884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rot="10800000">
              <a:off x="683434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rot="10800000">
              <a:off x="629527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rot="14400000">
              <a:off x="65648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rot="7200000">
              <a:off x="6025741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/>
            <p:cNvCxnSpPr/>
            <p:nvPr/>
          </p:nvCxnSpPr>
          <p:spPr>
            <a:xfrm rot="10800000">
              <a:off x="10068777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/>
            <p:cNvCxnSpPr/>
            <p:nvPr/>
          </p:nvCxnSpPr>
          <p:spPr>
            <a:xfrm rot="10800000">
              <a:off x="9529706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/>
            <p:cNvCxnSpPr/>
            <p:nvPr/>
          </p:nvCxnSpPr>
          <p:spPr>
            <a:xfrm rot="14400000">
              <a:off x="979924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rot="7200000">
              <a:off x="92601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/>
            <p:cNvCxnSpPr/>
            <p:nvPr/>
          </p:nvCxnSpPr>
          <p:spPr>
            <a:xfrm rot="10800000">
              <a:off x="8990634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/>
            <p:cNvCxnSpPr/>
            <p:nvPr/>
          </p:nvCxnSpPr>
          <p:spPr>
            <a:xfrm rot="10800000">
              <a:off x="8451563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/>
            <p:nvPr/>
          </p:nvCxnSpPr>
          <p:spPr>
            <a:xfrm rot="14400000">
              <a:off x="87210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/>
            <p:cNvCxnSpPr/>
            <p:nvPr/>
          </p:nvCxnSpPr>
          <p:spPr>
            <a:xfrm rot="7200000">
              <a:off x="8182027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/>
            <p:nvPr/>
          </p:nvCxnSpPr>
          <p:spPr>
            <a:xfrm rot="10800000">
              <a:off x="3599919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/>
            <p:nvPr/>
          </p:nvCxnSpPr>
          <p:spPr>
            <a:xfrm rot="10800000">
              <a:off x="3060848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rot="14400000">
              <a:off x="3330383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/>
            <p:nvPr/>
          </p:nvCxnSpPr>
          <p:spPr>
            <a:xfrm rot="7200000">
              <a:off x="2791312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/>
            <p:nvPr/>
          </p:nvCxnSpPr>
          <p:spPr>
            <a:xfrm rot="10800000">
              <a:off x="252177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/>
            <p:nvPr/>
          </p:nvCxnSpPr>
          <p:spPr>
            <a:xfrm rot="10800000">
              <a:off x="198270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/>
            <p:nvPr/>
          </p:nvCxnSpPr>
          <p:spPr>
            <a:xfrm rot="14400000">
              <a:off x="225224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/>
            <p:nvPr/>
          </p:nvCxnSpPr>
          <p:spPr>
            <a:xfrm rot="7200000">
              <a:off x="1713169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연결선 259"/>
            <p:cNvCxnSpPr/>
            <p:nvPr/>
          </p:nvCxnSpPr>
          <p:spPr>
            <a:xfrm rot="10800000">
              <a:off x="5756205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연결선 260"/>
            <p:cNvCxnSpPr/>
            <p:nvPr/>
          </p:nvCxnSpPr>
          <p:spPr>
            <a:xfrm rot="10800000">
              <a:off x="5217134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연결선 261"/>
            <p:cNvCxnSpPr/>
            <p:nvPr/>
          </p:nvCxnSpPr>
          <p:spPr>
            <a:xfrm rot="14400000">
              <a:off x="5486670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/>
            <p:nvPr/>
          </p:nvCxnSpPr>
          <p:spPr>
            <a:xfrm rot="7200000">
              <a:off x="4947598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/>
            <p:cNvCxnSpPr/>
            <p:nvPr/>
          </p:nvCxnSpPr>
          <p:spPr>
            <a:xfrm rot="10800000">
              <a:off x="4678062" y="555015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/>
            <p:cNvCxnSpPr/>
            <p:nvPr/>
          </p:nvCxnSpPr>
          <p:spPr>
            <a:xfrm rot="10800000">
              <a:off x="4138991" y="523892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rot="14400000">
              <a:off x="4408526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rot="7200000">
              <a:off x="3869455" y="539454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rot="10800000">
              <a:off x="1443633" y="555015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rot="14400000">
              <a:off x="1174098" y="53945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rot="7200000">
              <a:off x="10338314" y="539454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rot="14400000">
              <a:off x="10338313" y="508330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/>
            <p:nvPr/>
          </p:nvCxnSpPr>
          <p:spPr>
            <a:xfrm rot="7200000">
              <a:off x="10338314" y="477207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/>
            <p:cNvCxnSpPr/>
            <p:nvPr/>
          </p:nvCxnSpPr>
          <p:spPr>
            <a:xfrm rot="14400000">
              <a:off x="10338313" y="446084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/>
            <p:cNvCxnSpPr/>
            <p:nvPr/>
          </p:nvCxnSpPr>
          <p:spPr>
            <a:xfrm rot="7200000">
              <a:off x="10338312" y="414960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 rot="14400000">
              <a:off x="10338311" y="383837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/>
            <p:nvPr/>
          </p:nvCxnSpPr>
          <p:spPr>
            <a:xfrm rot="7200000">
              <a:off x="10338312" y="352713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/>
            <p:nvPr/>
          </p:nvCxnSpPr>
          <p:spPr>
            <a:xfrm rot="14400000">
              <a:off x="10338311" y="3215906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/>
            <p:nvPr/>
          </p:nvCxnSpPr>
          <p:spPr>
            <a:xfrm rot="7200000">
              <a:off x="10338312" y="29046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/>
            <p:nvPr/>
          </p:nvCxnSpPr>
          <p:spPr>
            <a:xfrm rot="14400000">
              <a:off x="10338311" y="25934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/>
            <p:nvPr/>
          </p:nvCxnSpPr>
          <p:spPr>
            <a:xfrm rot="7200000">
              <a:off x="10338312" y="22822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/>
            <p:nvPr/>
          </p:nvCxnSpPr>
          <p:spPr>
            <a:xfrm rot="14400000">
              <a:off x="10338311" y="19709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/>
            <p:nvPr/>
          </p:nvCxnSpPr>
          <p:spPr>
            <a:xfrm rot="7200000">
              <a:off x="10338309" y="165973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/>
            <p:nvPr/>
          </p:nvCxnSpPr>
          <p:spPr>
            <a:xfrm rot="3600000">
              <a:off x="1174085" y="165972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/>
            <p:nvPr/>
          </p:nvCxnSpPr>
          <p:spPr>
            <a:xfrm rot="18000000">
              <a:off x="1174084" y="197096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rot="3600000">
              <a:off x="1174085" y="228219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rot="18000000">
              <a:off x="1174086" y="259343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rot="3600000">
              <a:off x="1174087" y="2904663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 rot="18000000">
              <a:off x="1174086" y="3215899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 rot="3600000">
              <a:off x="1174087" y="3527132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직선 연결선 302"/>
            <p:cNvCxnSpPr/>
            <p:nvPr/>
          </p:nvCxnSpPr>
          <p:spPr>
            <a:xfrm rot="18000000">
              <a:off x="1174086" y="3838368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/>
            <p:nvPr/>
          </p:nvCxnSpPr>
          <p:spPr>
            <a:xfrm rot="3600000">
              <a:off x="1174087" y="4149601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/>
            <p:nvPr/>
          </p:nvCxnSpPr>
          <p:spPr>
            <a:xfrm rot="18000000">
              <a:off x="1174086" y="4460837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/>
            <p:nvPr/>
          </p:nvCxnSpPr>
          <p:spPr>
            <a:xfrm rot="3600000">
              <a:off x="1174087" y="4772070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/>
            <p:nvPr/>
          </p:nvCxnSpPr>
          <p:spPr>
            <a:xfrm rot="18000000">
              <a:off x="1174089" y="5083305"/>
              <a:ext cx="359381" cy="0"/>
            </a:xfrm>
            <a:prstGeom prst="line">
              <a:avLst/>
            </a:prstGeom>
            <a:ln w="38100" cap="rnd">
              <a:solidFill>
                <a:srgbClr val="6BA42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412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4483483" y="1253819"/>
            <a:ext cx="1487553" cy="1280271"/>
            <a:chOff x="4483483" y="1253819"/>
            <a:chExt cx="1487553" cy="1280271"/>
          </a:xfrm>
        </p:grpSpPr>
        <p:grpSp>
          <p:nvGrpSpPr>
            <p:cNvPr id="6" name="그룹 5"/>
            <p:cNvGrpSpPr/>
            <p:nvPr/>
          </p:nvGrpSpPr>
          <p:grpSpPr>
            <a:xfrm>
              <a:off x="4483483" y="1253819"/>
              <a:ext cx="1487553" cy="1280271"/>
              <a:chOff x="7547812" y="2614534"/>
              <a:chExt cx="1487553" cy="1280271"/>
            </a:xfrm>
          </p:grpSpPr>
          <p:sp>
            <p:nvSpPr>
              <p:cNvPr id="7" name="육각형 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타원 16"/>
            <p:cNvSpPr/>
            <p:nvPr/>
          </p:nvSpPr>
          <p:spPr>
            <a:xfrm rot="18541526">
              <a:off x="4671173" y="1554317"/>
              <a:ext cx="591561" cy="304443"/>
            </a:xfrm>
            <a:prstGeom prst="ellipse">
              <a:avLst/>
            </a:prstGeom>
            <a:solidFill>
              <a:srgbClr val="FF6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5220553" y="1875478"/>
              <a:ext cx="429388" cy="423035"/>
            </a:xfrm>
            <a:custGeom>
              <a:avLst/>
              <a:gdLst>
                <a:gd name="connsiteX0" fmla="*/ 0 w 571500"/>
                <a:gd name="connsiteY0" fmla="*/ 615043 h 615043"/>
                <a:gd name="connsiteX1" fmla="*/ 421821 w 571500"/>
                <a:gd name="connsiteY1" fmla="*/ 449036 h 615043"/>
                <a:gd name="connsiteX2" fmla="*/ 571500 w 571500"/>
                <a:gd name="connsiteY2" fmla="*/ 0 h 61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615043">
                  <a:moveTo>
                    <a:pt x="0" y="615043"/>
                  </a:moveTo>
                  <a:cubicBezTo>
                    <a:pt x="163285" y="583293"/>
                    <a:pt x="326571" y="551543"/>
                    <a:pt x="421821" y="449036"/>
                  </a:cubicBezTo>
                  <a:cubicBezTo>
                    <a:pt x="517071" y="346529"/>
                    <a:pt x="544285" y="173264"/>
                    <a:pt x="571500" y="0"/>
                  </a:cubicBezTo>
                </a:path>
              </a:pathLst>
            </a:custGeom>
            <a:noFill/>
            <a:ln w="152400" cap="rnd">
              <a:solidFill>
                <a:srgbClr val="FF3C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97899" y="1476014"/>
              <a:ext cx="658719" cy="751096"/>
              <a:chOff x="4897899" y="1518406"/>
              <a:chExt cx="658719" cy="751096"/>
            </a:xfrm>
          </p:grpSpPr>
          <p:sp>
            <p:nvSpPr>
              <p:cNvPr id="4" name="이등변 삼각형 3"/>
              <p:cNvSpPr/>
              <p:nvPr/>
            </p:nvSpPr>
            <p:spPr>
              <a:xfrm>
                <a:off x="4897899" y="1518406"/>
                <a:ext cx="658719" cy="291426"/>
              </a:xfrm>
              <a:prstGeom prst="triangle">
                <a:avLst/>
              </a:prstGeom>
              <a:solidFill>
                <a:srgbClr val="FFC5C5"/>
              </a:solidFill>
              <a:ln w="317500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97899" y="1809830"/>
                <a:ext cx="658719" cy="458382"/>
              </a:xfrm>
              <a:prstGeom prst="rect">
                <a:avLst/>
              </a:prstGeom>
              <a:solidFill>
                <a:srgbClr val="FFC5C5"/>
              </a:solidFill>
              <a:ln w="250825" cap="rnd">
                <a:noFill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096726" y="1962998"/>
                <a:ext cx="261064" cy="306504"/>
              </a:xfrm>
              <a:prstGeom prst="rect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377282" y="1573232"/>
                <a:ext cx="122464" cy="225879"/>
              </a:xfrm>
              <a:prstGeom prst="rect">
                <a:avLst/>
              </a:prstGeom>
              <a:solidFill>
                <a:srgbClr val="FFC5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2771474" y="2298513"/>
            <a:ext cx="1487553" cy="1280271"/>
            <a:chOff x="2771474" y="2298513"/>
            <a:chExt cx="1487553" cy="1280271"/>
          </a:xfrm>
        </p:grpSpPr>
        <p:grpSp>
          <p:nvGrpSpPr>
            <p:cNvPr id="20" name="그룹 19"/>
            <p:cNvGrpSpPr/>
            <p:nvPr/>
          </p:nvGrpSpPr>
          <p:grpSpPr>
            <a:xfrm>
              <a:off x="2771474" y="2298513"/>
              <a:ext cx="1487553" cy="1280271"/>
              <a:chOff x="3970912" y="2614533"/>
              <a:chExt cx="1487553" cy="1280271"/>
            </a:xfrm>
          </p:grpSpPr>
          <p:sp>
            <p:nvSpPr>
              <p:cNvPr id="21" name="육각형 20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7" name="직사각형 26"/>
            <p:cNvSpPr/>
            <p:nvPr/>
          </p:nvSpPr>
          <p:spPr>
            <a:xfrm>
              <a:off x="2984485" y="2421576"/>
              <a:ext cx="1069521" cy="10341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0" b="1" dirty="0">
                  <a:ln w="12700">
                    <a:solidFill>
                      <a:schemeClr val="accent1">
                        <a:lumMod val="40000"/>
                        <a:lumOff val="60000"/>
                      </a:schemeClr>
                    </a:solidFill>
                    <a:prstDash val="solid"/>
                  </a:ln>
                  <a:solidFill>
                    <a:schemeClr val="accent1">
                      <a:lumMod val="20000"/>
                      <a:lumOff val="80000"/>
                    </a:schemeClr>
                  </a:solidFill>
                  <a:effectLst>
                    <a:outerShdw dist="50800" dir="2220000" algn="bl" rotWithShape="0">
                      <a:srgbClr val="5C739C"/>
                    </a:outerShdw>
                  </a:effectLst>
                  <a:latin typeface="Bauhaus 93" panose="04030905020B02020C02" pitchFamily="82" charset="0"/>
                </a:rPr>
                <a:t>C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18920" y="3455719"/>
            <a:ext cx="1496220" cy="1280272"/>
            <a:chOff x="918920" y="3455719"/>
            <a:chExt cx="1496220" cy="1280272"/>
          </a:xfrm>
        </p:grpSpPr>
        <p:grpSp>
          <p:nvGrpSpPr>
            <p:cNvPr id="29" name="그룹 28"/>
            <p:cNvGrpSpPr/>
            <p:nvPr/>
          </p:nvGrpSpPr>
          <p:grpSpPr>
            <a:xfrm>
              <a:off x="918920" y="3455719"/>
              <a:ext cx="1496220" cy="1280272"/>
              <a:chOff x="5659063" y="2614533"/>
              <a:chExt cx="1496220" cy="1280272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35" name="육각형 3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9" name="그룹 38"/>
            <p:cNvGrpSpPr>
              <a:grpSpLocks noChangeAspect="1"/>
            </p:cNvGrpSpPr>
            <p:nvPr/>
          </p:nvGrpSpPr>
          <p:grpSpPr>
            <a:xfrm>
              <a:off x="1236157" y="3681122"/>
              <a:ext cx="853078" cy="829463"/>
              <a:chOff x="6230338" y="2834236"/>
              <a:chExt cx="1834454" cy="1783673"/>
            </a:xfrm>
          </p:grpSpPr>
          <p:sp>
            <p:nvSpPr>
              <p:cNvPr id="40" name="타원 39"/>
              <p:cNvSpPr/>
              <p:nvPr/>
            </p:nvSpPr>
            <p:spPr>
              <a:xfrm>
                <a:off x="6484640" y="3061485"/>
                <a:ext cx="1334476" cy="1337325"/>
              </a:xfrm>
              <a:prstGeom prst="ellipse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6717167" y="3294700"/>
                <a:ext cx="860952" cy="86279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7010067" y="2834236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6763097" y="3349984"/>
                <a:ext cx="759909" cy="761532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 rot="2700000">
                <a:off x="7540307" y="3043484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 rot="5400000">
                <a:off x="7741547" y="3536118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 rot="5400000">
                <a:off x="6287048" y="3549457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7018893" y="423714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 rot="2700000">
                <a:off x="6503061" y="4028836"/>
                <a:ext cx="266536" cy="379955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 rot="8100000">
                <a:off x="7564350" y="4028431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 rot="8100000">
                <a:off x="6497859" y="3042993"/>
                <a:ext cx="265968" cy="380766"/>
              </a:xfrm>
              <a:prstGeom prst="rect">
                <a:avLst/>
              </a:prstGeom>
              <a:solidFill>
                <a:srgbClr val="FFFF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718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4374" y="1764890"/>
            <a:ext cx="7457768" cy="4080387"/>
          </a:xfrm>
          <a:prstGeom prst="roundRect">
            <a:avLst>
              <a:gd name="adj" fmla="val 17149"/>
            </a:avLst>
          </a:prstGeom>
          <a:solidFill>
            <a:schemeClr val="bg1">
              <a:lumMod val="65000"/>
              <a:alpha val="50000"/>
            </a:schemeClr>
          </a:solidFill>
          <a:ln w="117475" cap="rnd" cmpd="thinThick">
            <a:gradFill flip="none" rotWithShape="1">
              <a:gsLst>
                <a:gs pos="43000">
                  <a:srgbClr val="FFFFC8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34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4032" y="95046"/>
            <a:ext cx="73436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어서오세요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</a:p>
          <a:p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헥트리스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튜토리얼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입니다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4031" y="1599381"/>
            <a:ext cx="92640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이 곳에서는 기본적인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조작방법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을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배울 수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0973" y="3044723"/>
            <a:ext cx="765145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좌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/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우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시킬 수 있습니다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7915" y="4614383"/>
            <a:ext cx="649408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왼쪽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651644" y="4673376"/>
            <a:ext cx="710963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BCE292"/>
                  </a:outerShdw>
                </a:effectLst>
                <a:latin typeface="Bauhaus 93" panose="04030905020B02020C02" pitchFamily="82" charset="0"/>
              </a:rPr>
              <a:t>오른쪽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으로 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5A5A"/>
                  </a:outerShdw>
                </a:effectLst>
                <a:latin typeface="Bauhaus 93" panose="04030905020B02020C02" pitchFamily="82" charset="0"/>
              </a:rPr>
              <a:t>스와이프</a:t>
            </a:r>
            <a:r>
              <a:rPr lang="ko-KR" altLang="en-US" sz="4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해서</a:t>
            </a:r>
            <a:endParaRPr lang="en-US" altLang="ko-KR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  <a:p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판을 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FFFF9B"/>
                  </a:outerShdw>
                </a:effectLst>
                <a:latin typeface="Bauhaus 93" panose="04030905020B02020C02" pitchFamily="82" charset="0"/>
              </a:rPr>
              <a:t>회전</a:t>
            </a:r>
            <a:r>
              <a:rPr lang="ko-KR" alt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시켜 보세요</a:t>
            </a:r>
            <a:r>
              <a:rPr lang="en-US" altLang="ko-KR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.</a:t>
            </a:r>
            <a:endParaRPr lang="en-US" altLang="ko-KR" sz="4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7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74283" y="299008"/>
            <a:ext cx="3741923" cy="5858445"/>
            <a:chOff x="3203466" y="308735"/>
            <a:chExt cx="3741923" cy="5858445"/>
          </a:xfrm>
        </p:grpSpPr>
        <p:grpSp>
          <p:nvGrpSpPr>
            <p:cNvPr id="3" name="그룹 2"/>
            <p:cNvGrpSpPr/>
            <p:nvPr/>
          </p:nvGrpSpPr>
          <p:grpSpPr>
            <a:xfrm>
              <a:off x="4014609" y="2351339"/>
              <a:ext cx="526053" cy="450315"/>
              <a:chOff x="9244627" y="3792396"/>
              <a:chExt cx="526053" cy="450315"/>
            </a:xfrm>
          </p:grpSpPr>
          <p:sp>
            <p:nvSpPr>
              <p:cNvPr id="132" name="육각형 131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4015821" y="1901025"/>
              <a:ext cx="526053" cy="450315"/>
              <a:chOff x="9244627" y="3792396"/>
              <a:chExt cx="526053" cy="450315"/>
            </a:xfrm>
          </p:grpSpPr>
          <p:sp>
            <p:nvSpPr>
              <p:cNvPr id="140" name="육각형 1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4" name="그룹 143"/>
            <p:cNvGrpSpPr/>
            <p:nvPr/>
          </p:nvGrpSpPr>
          <p:grpSpPr>
            <a:xfrm>
              <a:off x="4018307" y="3251969"/>
              <a:ext cx="526053" cy="450315"/>
              <a:chOff x="9244627" y="3792396"/>
              <a:chExt cx="526053" cy="450315"/>
            </a:xfrm>
          </p:grpSpPr>
          <p:sp>
            <p:nvSpPr>
              <p:cNvPr id="145" name="육각형 1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4019519" y="2801655"/>
              <a:ext cx="526053" cy="450315"/>
              <a:chOff x="9244627" y="3792396"/>
              <a:chExt cx="526053" cy="450315"/>
            </a:xfrm>
          </p:grpSpPr>
          <p:sp>
            <p:nvSpPr>
              <p:cNvPr id="150" name="육각형 1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4" name="그룹 163"/>
            <p:cNvGrpSpPr/>
            <p:nvPr/>
          </p:nvGrpSpPr>
          <p:grpSpPr>
            <a:xfrm>
              <a:off x="4018307" y="1450710"/>
              <a:ext cx="526053" cy="450315"/>
              <a:chOff x="9244627" y="3792396"/>
              <a:chExt cx="526053" cy="450315"/>
            </a:xfrm>
          </p:grpSpPr>
          <p:sp>
            <p:nvSpPr>
              <p:cNvPr id="165" name="육각형 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4" name="그룹 173"/>
            <p:cNvGrpSpPr/>
            <p:nvPr/>
          </p:nvGrpSpPr>
          <p:grpSpPr>
            <a:xfrm>
              <a:off x="4422219" y="2576497"/>
              <a:ext cx="526053" cy="450315"/>
              <a:chOff x="9244627" y="3792396"/>
              <a:chExt cx="526053" cy="450315"/>
            </a:xfrm>
          </p:grpSpPr>
          <p:sp>
            <p:nvSpPr>
              <p:cNvPr id="175" name="육각형 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직사각형 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7" name="직사각형 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9" name="그룹 178"/>
            <p:cNvGrpSpPr/>
            <p:nvPr/>
          </p:nvGrpSpPr>
          <p:grpSpPr>
            <a:xfrm>
              <a:off x="4423431" y="2126183"/>
              <a:ext cx="526053" cy="450315"/>
              <a:chOff x="9244627" y="3792396"/>
              <a:chExt cx="526053" cy="450315"/>
            </a:xfrm>
          </p:grpSpPr>
          <p:sp>
            <p:nvSpPr>
              <p:cNvPr id="180" name="육각형 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직사각형 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4" name="그룹 183"/>
            <p:cNvGrpSpPr/>
            <p:nvPr/>
          </p:nvGrpSpPr>
          <p:grpSpPr>
            <a:xfrm>
              <a:off x="4425917" y="3477127"/>
              <a:ext cx="526053" cy="450315"/>
              <a:chOff x="9244627" y="3792396"/>
              <a:chExt cx="526053" cy="450315"/>
            </a:xfrm>
          </p:grpSpPr>
          <p:sp>
            <p:nvSpPr>
              <p:cNvPr id="185" name="육각형 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9" name="그룹 188"/>
            <p:cNvGrpSpPr/>
            <p:nvPr/>
          </p:nvGrpSpPr>
          <p:grpSpPr>
            <a:xfrm>
              <a:off x="4427129" y="3026813"/>
              <a:ext cx="526053" cy="450315"/>
              <a:chOff x="9244627" y="3792396"/>
              <a:chExt cx="526053" cy="450315"/>
            </a:xfrm>
          </p:grpSpPr>
          <p:sp>
            <p:nvSpPr>
              <p:cNvPr id="190" name="육각형 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직사각형 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4" name="그룹 203"/>
            <p:cNvGrpSpPr/>
            <p:nvPr/>
          </p:nvGrpSpPr>
          <p:grpSpPr>
            <a:xfrm>
              <a:off x="4425917" y="1675868"/>
              <a:ext cx="526053" cy="450315"/>
              <a:chOff x="9244627" y="3792396"/>
              <a:chExt cx="526053" cy="450315"/>
            </a:xfrm>
          </p:grpSpPr>
          <p:sp>
            <p:nvSpPr>
              <p:cNvPr id="205" name="육각형 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4" name="그룹 213"/>
            <p:cNvGrpSpPr/>
            <p:nvPr/>
          </p:nvGrpSpPr>
          <p:grpSpPr>
            <a:xfrm>
              <a:off x="4810981" y="2351339"/>
              <a:ext cx="526053" cy="450315"/>
              <a:chOff x="9244627" y="3792396"/>
              <a:chExt cx="526053" cy="450315"/>
            </a:xfrm>
          </p:grpSpPr>
          <p:sp>
            <p:nvSpPr>
              <p:cNvPr id="215" name="육각형 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직사각형 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4812193" y="1901025"/>
              <a:ext cx="526053" cy="450315"/>
              <a:chOff x="9244627" y="3792396"/>
              <a:chExt cx="526053" cy="450315"/>
            </a:xfrm>
          </p:grpSpPr>
          <p:sp>
            <p:nvSpPr>
              <p:cNvPr id="220" name="육각형 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직사각형 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4" name="그룹 223"/>
            <p:cNvGrpSpPr/>
            <p:nvPr/>
          </p:nvGrpSpPr>
          <p:grpSpPr>
            <a:xfrm>
              <a:off x="4814679" y="3251969"/>
              <a:ext cx="526053" cy="450315"/>
              <a:chOff x="9244627" y="3792396"/>
              <a:chExt cx="526053" cy="450315"/>
            </a:xfrm>
          </p:grpSpPr>
          <p:sp>
            <p:nvSpPr>
              <p:cNvPr id="225" name="육각형 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9" name="그룹 228"/>
            <p:cNvGrpSpPr/>
            <p:nvPr/>
          </p:nvGrpSpPr>
          <p:grpSpPr>
            <a:xfrm>
              <a:off x="4815891" y="2801655"/>
              <a:ext cx="526053" cy="450315"/>
              <a:chOff x="9244627" y="3792396"/>
              <a:chExt cx="526053" cy="450315"/>
            </a:xfrm>
          </p:grpSpPr>
          <p:sp>
            <p:nvSpPr>
              <p:cNvPr id="230" name="육각형 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직사각형 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4" name="그룹 243"/>
            <p:cNvGrpSpPr/>
            <p:nvPr/>
          </p:nvGrpSpPr>
          <p:grpSpPr>
            <a:xfrm>
              <a:off x="4814679" y="1450710"/>
              <a:ext cx="526053" cy="450315"/>
              <a:chOff x="9244627" y="3792396"/>
              <a:chExt cx="526053" cy="450315"/>
            </a:xfrm>
          </p:grpSpPr>
          <p:sp>
            <p:nvSpPr>
              <p:cNvPr id="245" name="육각형 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직사각형 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4" name="그룹 253"/>
            <p:cNvGrpSpPr/>
            <p:nvPr/>
          </p:nvGrpSpPr>
          <p:grpSpPr>
            <a:xfrm>
              <a:off x="5218591" y="2576497"/>
              <a:ext cx="526053" cy="450315"/>
              <a:chOff x="9244627" y="3792396"/>
              <a:chExt cx="526053" cy="450315"/>
            </a:xfrm>
          </p:grpSpPr>
          <p:sp>
            <p:nvSpPr>
              <p:cNvPr id="255" name="육각형 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9" name="그룹 258"/>
            <p:cNvGrpSpPr/>
            <p:nvPr/>
          </p:nvGrpSpPr>
          <p:grpSpPr>
            <a:xfrm>
              <a:off x="5219803" y="2126183"/>
              <a:ext cx="526053" cy="450315"/>
              <a:chOff x="9244627" y="3792396"/>
              <a:chExt cx="526053" cy="450315"/>
            </a:xfrm>
          </p:grpSpPr>
          <p:sp>
            <p:nvSpPr>
              <p:cNvPr id="260" name="육각형 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4" name="그룹 263"/>
            <p:cNvGrpSpPr/>
            <p:nvPr/>
          </p:nvGrpSpPr>
          <p:grpSpPr>
            <a:xfrm>
              <a:off x="5222289" y="3477127"/>
              <a:ext cx="526053" cy="450315"/>
              <a:chOff x="9244627" y="3792396"/>
              <a:chExt cx="526053" cy="450315"/>
            </a:xfrm>
          </p:grpSpPr>
          <p:sp>
            <p:nvSpPr>
              <p:cNvPr id="265" name="육각형 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>
              <a:off x="5223501" y="3026813"/>
              <a:ext cx="526053" cy="450315"/>
              <a:chOff x="9244627" y="3792396"/>
              <a:chExt cx="526053" cy="450315"/>
            </a:xfrm>
          </p:grpSpPr>
          <p:sp>
            <p:nvSpPr>
              <p:cNvPr id="270" name="육각형 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84" name="그룹 283"/>
            <p:cNvGrpSpPr/>
            <p:nvPr/>
          </p:nvGrpSpPr>
          <p:grpSpPr>
            <a:xfrm>
              <a:off x="5222289" y="1675868"/>
              <a:ext cx="526053" cy="450315"/>
              <a:chOff x="9244627" y="3792396"/>
              <a:chExt cx="526053" cy="450315"/>
            </a:xfrm>
          </p:grpSpPr>
          <p:sp>
            <p:nvSpPr>
              <p:cNvPr id="285" name="육각형 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직사각형 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4" name="그룹 293"/>
            <p:cNvGrpSpPr/>
            <p:nvPr/>
          </p:nvGrpSpPr>
          <p:grpSpPr>
            <a:xfrm>
              <a:off x="5618054" y="2326147"/>
              <a:ext cx="526053" cy="450315"/>
              <a:chOff x="9244627" y="3792396"/>
              <a:chExt cx="526053" cy="450315"/>
            </a:xfrm>
          </p:grpSpPr>
          <p:sp>
            <p:nvSpPr>
              <p:cNvPr id="295" name="육각형 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직사각형 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5619266" y="1875833"/>
              <a:ext cx="526053" cy="450315"/>
              <a:chOff x="9244627" y="3792396"/>
              <a:chExt cx="526053" cy="450315"/>
            </a:xfrm>
          </p:grpSpPr>
          <p:sp>
            <p:nvSpPr>
              <p:cNvPr id="300" name="육각형 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4" name="그룹 303"/>
            <p:cNvGrpSpPr/>
            <p:nvPr/>
          </p:nvGrpSpPr>
          <p:grpSpPr>
            <a:xfrm>
              <a:off x="5621752" y="3226777"/>
              <a:ext cx="526053" cy="450315"/>
              <a:chOff x="9244627" y="3792396"/>
              <a:chExt cx="526053" cy="450315"/>
            </a:xfrm>
          </p:grpSpPr>
          <p:sp>
            <p:nvSpPr>
              <p:cNvPr id="305" name="육각형 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직사각형 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1" name="직사각형 1360"/>
              <p:cNvSpPr/>
              <p:nvPr/>
            </p:nvSpPr>
            <p:spPr>
              <a:xfrm rot="7200000">
                <a:off x="9543431" y="408754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9" name="그룹 308"/>
            <p:cNvGrpSpPr/>
            <p:nvPr/>
          </p:nvGrpSpPr>
          <p:grpSpPr>
            <a:xfrm>
              <a:off x="5622964" y="2776463"/>
              <a:ext cx="526053" cy="450315"/>
              <a:chOff x="9244627" y="3792396"/>
              <a:chExt cx="526053" cy="450315"/>
            </a:xfrm>
          </p:grpSpPr>
          <p:sp>
            <p:nvSpPr>
              <p:cNvPr id="310" name="육각형 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직사각형 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24" name="그룹 323"/>
            <p:cNvGrpSpPr/>
            <p:nvPr/>
          </p:nvGrpSpPr>
          <p:grpSpPr>
            <a:xfrm>
              <a:off x="5621752" y="1425518"/>
              <a:ext cx="526053" cy="450315"/>
              <a:chOff x="9244627" y="3792396"/>
              <a:chExt cx="526053" cy="450315"/>
            </a:xfrm>
          </p:grpSpPr>
          <p:sp>
            <p:nvSpPr>
              <p:cNvPr id="325" name="육각형 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직사각형 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025664" y="2551305"/>
              <a:ext cx="526053" cy="450315"/>
              <a:chOff x="9244627" y="3792396"/>
              <a:chExt cx="526053" cy="450315"/>
            </a:xfrm>
          </p:grpSpPr>
          <p:sp>
            <p:nvSpPr>
              <p:cNvPr id="335" name="육각형 3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직사각형 3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9" name="그룹 338"/>
            <p:cNvGrpSpPr/>
            <p:nvPr/>
          </p:nvGrpSpPr>
          <p:grpSpPr>
            <a:xfrm>
              <a:off x="6026876" y="2100991"/>
              <a:ext cx="526053" cy="450315"/>
              <a:chOff x="9244627" y="3792396"/>
              <a:chExt cx="526053" cy="450315"/>
            </a:xfrm>
          </p:grpSpPr>
          <p:sp>
            <p:nvSpPr>
              <p:cNvPr id="340" name="육각형 3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직사각형 3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2" name="직사각형 3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3" name="직사각형 3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4" name="그룹 343"/>
            <p:cNvGrpSpPr/>
            <p:nvPr/>
          </p:nvGrpSpPr>
          <p:grpSpPr>
            <a:xfrm>
              <a:off x="6029362" y="3451935"/>
              <a:ext cx="526053" cy="450315"/>
              <a:chOff x="9244627" y="3792396"/>
              <a:chExt cx="526053" cy="450315"/>
            </a:xfrm>
          </p:grpSpPr>
          <p:sp>
            <p:nvSpPr>
              <p:cNvPr id="345" name="육각형 3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직사각형 3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7" name="직사각형 3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8" name="직사각형 3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9" name="그룹 348"/>
            <p:cNvGrpSpPr/>
            <p:nvPr/>
          </p:nvGrpSpPr>
          <p:grpSpPr>
            <a:xfrm>
              <a:off x="6030574" y="3001621"/>
              <a:ext cx="526053" cy="450315"/>
              <a:chOff x="9244627" y="3792396"/>
              <a:chExt cx="526053" cy="450315"/>
            </a:xfrm>
          </p:grpSpPr>
          <p:sp>
            <p:nvSpPr>
              <p:cNvPr id="350" name="육각형 3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1" name="직사각형 3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2" name="직사각형 3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3" name="직사각형 3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4" name="그룹 363"/>
            <p:cNvGrpSpPr/>
            <p:nvPr/>
          </p:nvGrpSpPr>
          <p:grpSpPr>
            <a:xfrm>
              <a:off x="6029362" y="1650676"/>
              <a:ext cx="526053" cy="450315"/>
              <a:chOff x="9244627" y="3792396"/>
              <a:chExt cx="526053" cy="450315"/>
            </a:xfrm>
          </p:grpSpPr>
          <p:sp>
            <p:nvSpPr>
              <p:cNvPr id="365" name="육각형 3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직사각형 3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7" name="직사각형 3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8" name="직사각형 3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4" name="그룹 373"/>
            <p:cNvGrpSpPr/>
            <p:nvPr/>
          </p:nvGrpSpPr>
          <p:grpSpPr>
            <a:xfrm>
              <a:off x="6414426" y="2326147"/>
              <a:ext cx="526053" cy="450315"/>
              <a:chOff x="9244627" y="3792396"/>
              <a:chExt cx="526053" cy="450315"/>
            </a:xfrm>
          </p:grpSpPr>
          <p:sp>
            <p:nvSpPr>
              <p:cNvPr id="375" name="육각형 3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6" name="직사각형 3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7" name="직사각형 3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8" name="직사각형 3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6415638" y="1875833"/>
              <a:ext cx="526053" cy="450315"/>
              <a:chOff x="9244627" y="3792396"/>
              <a:chExt cx="526053" cy="450315"/>
            </a:xfrm>
          </p:grpSpPr>
          <p:sp>
            <p:nvSpPr>
              <p:cNvPr id="380" name="육각형 3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1" name="직사각형 3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직사각형 3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3" name="직사각형 3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4" name="그룹 383"/>
            <p:cNvGrpSpPr/>
            <p:nvPr/>
          </p:nvGrpSpPr>
          <p:grpSpPr>
            <a:xfrm>
              <a:off x="6418124" y="3226777"/>
              <a:ext cx="526053" cy="450315"/>
              <a:chOff x="9244627" y="3792396"/>
              <a:chExt cx="526053" cy="450315"/>
            </a:xfrm>
          </p:grpSpPr>
          <p:sp>
            <p:nvSpPr>
              <p:cNvPr id="385" name="육각형 3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6" name="직사각형 3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9" name="그룹 388"/>
            <p:cNvGrpSpPr/>
            <p:nvPr/>
          </p:nvGrpSpPr>
          <p:grpSpPr>
            <a:xfrm>
              <a:off x="6419336" y="2776463"/>
              <a:ext cx="526053" cy="450315"/>
              <a:chOff x="9244627" y="3792396"/>
              <a:chExt cx="526053" cy="450315"/>
            </a:xfrm>
          </p:grpSpPr>
          <p:sp>
            <p:nvSpPr>
              <p:cNvPr id="390" name="육각형 3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04" name="그룹 403"/>
            <p:cNvGrpSpPr/>
            <p:nvPr/>
          </p:nvGrpSpPr>
          <p:grpSpPr>
            <a:xfrm>
              <a:off x="6418124" y="1425518"/>
              <a:ext cx="526053" cy="450315"/>
              <a:chOff x="9244627" y="3792396"/>
              <a:chExt cx="526053" cy="450315"/>
            </a:xfrm>
          </p:grpSpPr>
          <p:sp>
            <p:nvSpPr>
              <p:cNvPr id="405" name="육각형 4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6" name="직사각형 4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7" name="직사각형 4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8" name="직사각형 4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4" name="그룹 473"/>
            <p:cNvGrpSpPr/>
            <p:nvPr/>
          </p:nvGrpSpPr>
          <p:grpSpPr>
            <a:xfrm>
              <a:off x="4014609" y="4159730"/>
              <a:ext cx="526053" cy="450315"/>
              <a:chOff x="9244627" y="3792396"/>
              <a:chExt cx="526053" cy="450315"/>
            </a:xfrm>
          </p:grpSpPr>
          <p:sp>
            <p:nvSpPr>
              <p:cNvPr id="475" name="육각형 4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직사각형 4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7" name="직사각형 4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8" name="직사각형 4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9" name="그룹 478"/>
            <p:cNvGrpSpPr/>
            <p:nvPr/>
          </p:nvGrpSpPr>
          <p:grpSpPr>
            <a:xfrm>
              <a:off x="4015821" y="3709416"/>
              <a:ext cx="526053" cy="450315"/>
              <a:chOff x="9244627" y="3792396"/>
              <a:chExt cx="526053" cy="450315"/>
            </a:xfrm>
          </p:grpSpPr>
          <p:sp>
            <p:nvSpPr>
              <p:cNvPr id="480" name="육각형 4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1" name="직사각형 4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3" name="직사각형 4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4" name="그룹 483"/>
            <p:cNvGrpSpPr/>
            <p:nvPr/>
          </p:nvGrpSpPr>
          <p:grpSpPr>
            <a:xfrm>
              <a:off x="4018307" y="5060360"/>
              <a:ext cx="526053" cy="450315"/>
              <a:chOff x="9244627" y="3792396"/>
              <a:chExt cx="526053" cy="450315"/>
            </a:xfrm>
          </p:grpSpPr>
          <p:sp>
            <p:nvSpPr>
              <p:cNvPr id="485" name="육각형 4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6" name="직사각형 4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7" name="직사각형 4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8" name="직사각형 4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89" name="그룹 488"/>
            <p:cNvGrpSpPr/>
            <p:nvPr/>
          </p:nvGrpSpPr>
          <p:grpSpPr>
            <a:xfrm>
              <a:off x="4019519" y="4610046"/>
              <a:ext cx="526053" cy="450315"/>
              <a:chOff x="9244627" y="3792396"/>
              <a:chExt cx="526053" cy="450315"/>
            </a:xfrm>
          </p:grpSpPr>
          <p:sp>
            <p:nvSpPr>
              <p:cNvPr id="490" name="육각형 4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1" name="직사각형 4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2" name="직사각형 4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3" name="직사각형 4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4" name="그룹 513"/>
            <p:cNvGrpSpPr/>
            <p:nvPr/>
          </p:nvGrpSpPr>
          <p:grpSpPr>
            <a:xfrm>
              <a:off x="4422219" y="4384888"/>
              <a:ext cx="526053" cy="450315"/>
              <a:chOff x="9244627" y="3792396"/>
              <a:chExt cx="526053" cy="450315"/>
            </a:xfrm>
          </p:grpSpPr>
          <p:sp>
            <p:nvSpPr>
              <p:cNvPr id="515" name="육각형 5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직사각형 5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7" name="직사각형 5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8" name="직사각형 5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9" name="그룹 518"/>
            <p:cNvGrpSpPr/>
            <p:nvPr/>
          </p:nvGrpSpPr>
          <p:grpSpPr>
            <a:xfrm>
              <a:off x="4423431" y="3934574"/>
              <a:ext cx="526053" cy="450315"/>
              <a:chOff x="9244627" y="3792396"/>
              <a:chExt cx="526053" cy="450315"/>
            </a:xfrm>
          </p:grpSpPr>
          <p:sp>
            <p:nvSpPr>
              <p:cNvPr id="520" name="육각형 5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1" name="직사각형 5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2" name="직사각형 5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3" name="직사각형 5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29" name="그룹 528"/>
            <p:cNvGrpSpPr/>
            <p:nvPr/>
          </p:nvGrpSpPr>
          <p:grpSpPr>
            <a:xfrm>
              <a:off x="4427129" y="4835204"/>
              <a:ext cx="526053" cy="450315"/>
              <a:chOff x="9244627" y="3792396"/>
              <a:chExt cx="526053" cy="450315"/>
            </a:xfrm>
          </p:grpSpPr>
          <p:sp>
            <p:nvSpPr>
              <p:cNvPr id="530" name="육각형 5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직사각형 5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직사각형 5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3" name="직사각형 5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4" name="그룹 553"/>
            <p:cNvGrpSpPr/>
            <p:nvPr/>
          </p:nvGrpSpPr>
          <p:grpSpPr>
            <a:xfrm>
              <a:off x="4810981" y="4159730"/>
              <a:ext cx="526053" cy="450315"/>
              <a:chOff x="9244627" y="3792396"/>
              <a:chExt cx="526053" cy="450315"/>
            </a:xfrm>
          </p:grpSpPr>
          <p:sp>
            <p:nvSpPr>
              <p:cNvPr id="555" name="육각형 5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6" name="직사각형 5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7" name="직사각형 5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8" name="직사각형 5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9" name="그룹 558"/>
            <p:cNvGrpSpPr/>
            <p:nvPr/>
          </p:nvGrpSpPr>
          <p:grpSpPr>
            <a:xfrm>
              <a:off x="4812193" y="3709416"/>
              <a:ext cx="526053" cy="450315"/>
              <a:chOff x="9244627" y="3792396"/>
              <a:chExt cx="526053" cy="450315"/>
            </a:xfrm>
          </p:grpSpPr>
          <p:sp>
            <p:nvSpPr>
              <p:cNvPr id="560" name="육각형 5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1" name="직사각형 5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2" name="직사각형 5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3" name="직사각형 5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4" name="그룹 563"/>
            <p:cNvGrpSpPr/>
            <p:nvPr/>
          </p:nvGrpSpPr>
          <p:grpSpPr>
            <a:xfrm>
              <a:off x="4814679" y="5060360"/>
              <a:ext cx="526053" cy="450315"/>
              <a:chOff x="9244627" y="3792396"/>
              <a:chExt cx="526053" cy="450315"/>
            </a:xfrm>
          </p:grpSpPr>
          <p:sp>
            <p:nvSpPr>
              <p:cNvPr id="565" name="육각형 5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6" name="직사각형 5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7" name="직사각형 5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8" name="직사각형 5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9" name="그룹 568"/>
            <p:cNvGrpSpPr/>
            <p:nvPr/>
          </p:nvGrpSpPr>
          <p:grpSpPr>
            <a:xfrm>
              <a:off x="4815891" y="4610046"/>
              <a:ext cx="526053" cy="450315"/>
              <a:chOff x="9244627" y="3792396"/>
              <a:chExt cx="526053" cy="450315"/>
            </a:xfrm>
          </p:grpSpPr>
          <p:sp>
            <p:nvSpPr>
              <p:cNvPr id="570" name="육각형 5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1" name="직사각형 5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2" name="직사각형 5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3" name="직사각형 5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4" name="그룹 593"/>
            <p:cNvGrpSpPr/>
            <p:nvPr/>
          </p:nvGrpSpPr>
          <p:grpSpPr>
            <a:xfrm>
              <a:off x="5218591" y="4384888"/>
              <a:ext cx="526053" cy="450315"/>
              <a:chOff x="9244627" y="3792396"/>
              <a:chExt cx="526053" cy="450315"/>
            </a:xfrm>
          </p:grpSpPr>
          <p:sp>
            <p:nvSpPr>
              <p:cNvPr id="595" name="육각형 5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6" name="직사각형 5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7" name="직사각형 5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8" name="직사각형 5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219803" y="3934574"/>
              <a:ext cx="526053" cy="450315"/>
              <a:chOff x="9244627" y="3792396"/>
              <a:chExt cx="526053" cy="450315"/>
            </a:xfrm>
          </p:grpSpPr>
          <p:sp>
            <p:nvSpPr>
              <p:cNvPr id="600" name="육각형 5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1" name="직사각형 6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2" name="직사각형 6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3" name="직사각형 6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5223501" y="4835204"/>
              <a:ext cx="526053" cy="450315"/>
              <a:chOff x="9244627" y="3792396"/>
              <a:chExt cx="526053" cy="450315"/>
            </a:xfrm>
          </p:grpSpPr>
          <p:sp>
            <p:nvSpPr>
              <p:cNvPr id="610" name="육각형 6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2" name="직사각형 6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3" name="직사각형 6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4" name="그룹 633"/>
            <p:cNvGrpSpPr/>
            <p:nvPr/>
          </p:nvGrpSpPr>
          <p:grpSpPr>
            <a:xfrm>
              <a:off x="5618054" y="4134538"/>
              <a:ext cx="526053" cy="450315"/>
              <a:chOff x="9244627" y="3792396"/>
              <a:chExt cx="526053" cy="450315"/>
            </a:xfrm>
          </p:grpSpPr>
          <p:sp>
            <p:nvSpPr>
              <p:cNvPr id="635" name="육각형 6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6" name="직사각형 6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7" name="직사각형 6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8" name="직사각형 6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9" name="그룹 638"/>
            <p:cNvGrpSpPr/>
            <p:nvPr/>
          </p:nvGrpSpPr>
          <p:grpSpPr>
            <a:xfrm>
              <a:off x="5619266" y="3684224"/>
              <a:ext cx="526053" cy="450315"/>
              <a:chOff x="9244627" y="3792396"/>
              <a:chExt cx="526053" cy="450315"/>
            </a:xfrm>
          </p:grpSpPr>
          <p:sp>
            <p:nvSpPr>
              <p:cNvPr id="640" name="육각형 6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1" name="직사각형 6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2" name="직사각형 6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3" name="직사각형 6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4" name="그룹 643"/>
            <p:cNvGrpSpPr/>
            <p:nvPr/>
          </p:nvGrpSpPr>
          <p:grpSpPr>
            <a:xfrm>
              <a:off x="5621752" y="5035168"/>
              <a:ext cx="526053" cy="450315"/>
              <a:chOff x="9244627" y="3792396"/>
              <a:chExt cx="526053" cy="450315"/>
            </a:xfrm>
          </p:grpSpPr>
          <p:sp>
            <p:nvSpPr>
              <p:cNvPr id="645" name="육각형 6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6" name="직사각형 6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7" name="직사각형 6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8" name="직사각형 6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9" name="그룹 648"/>
            <p:cNvGrpSpPr/>
            <p:nvPr/>
          </p:nvGrpSpPr>
          <p:grpSpPr>
            <a:xfrm>
              <a:off x="5622964" y="4584854"/>
              <a:ext cx="526053" cy="450315"/>
              <a:chOff x="9244627" y="3792396"/>
              <a:chExt cx="526053" cy="450315"/>
            </a:xfrm>
          </p:grpSpPr>
          <p:sp>
            <p:nvSpPr>
              <p:cNvPr id="650" name="육각형 6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1" name="직사각형 6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2" name="직사각형 6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3" name="직사각형 6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4" name="그룹 673"/>
            <p:cNvGrpSpPr/>
            <p:nvPr/>
          </p:nvGrpSpPr>
          <p:grpSpPr>
            <a:xfrm>
              <a:off x="6025664" y="4359696"/>
              <a:ext cx="526053" cy="450315"/>
              <a:chOff x="9244627" y="3792396"/>
              <a:chExt cx="526053" cy="450315"/>
            </a:xfrm>
          </p:grpSpPr>
          <p:sp>
            <p:nvSpPr>
              <p:cNvPr id="675" name="육각형 6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직사각형 6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7" name="직사각형 6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8" name="직사각형 6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9" name="그룹 678"/>
            <p:cNvGrpSpPr/>
            <p:nvPr/>
          </p:nvGrpSpPr>
          <p:grpSpPr>
            <a:xfrm>
              <a:off x="6026876" y="3909382"/>
              <a:ext cx="526053" cy="450315"/>
              <a:chOff x="9244627" y="3792396"/>
              <a:chExt cx="526053" cy="450315"/>
            </a:xfrm>
          </p:grpSpPr>
          <p:sp>
            <p:nvSpPr>
              <p:cNvPr id="680" name="육각형 6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1" name="직사각형 6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직사각형 6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3" name="직사각형 6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9" name="그룹 688"/>
            <p:cNvGrpSpPr/>
            <p:nvPr/>
          </p:nvGrpSpPr>
          <p:grpSpPr>
            <a:xfrm>
              <a:off x="6030574" y="4810012"/>
              <a:ext cx="526053" cy="450315"/>
              <a:chOff x="9244627" y="3792396"/>
              <a:chExt cx="526053" cy="450315"/>
            </a:xfrm>
          </p:grpSpPr>
          <p:sp>
            <p:nvSpPr>
              <p:cNvPr id="690" name="육각형 6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직사각형 6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2" name="직사각형 6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3" name="직사각형 6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4" name="그룹 713"/>
            <p:cNvGrpSpPr/>
            <p:nvPr/>
          </p:nvGrpSpPr>
          <p:grpSpPr>
            <a:xfrm>
              <a:off x="6414426" y="4134538"/>
              <a:ext cx="526053" cy="450315"/>
              <a:chOff x="9244627" y="3792396"/>
              <a:chExt cx="526053" cy="450315"/>
            </a:xfrm>
          </p:grpSpPr>
          <p:sp>
            <p:nvSpPr>
              <p:cNvPr id="715" name="육각형 7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6" name="직사각형 7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7" name="직사각형 7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직사각형 7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19" name="그룹 718"/>
            <p:cNvGrpSpPr/>
            <p:nvPr/>
          </p:nvGrpSpPr>
          <p:grpSpPr>
            <a:xfrm>
              <a:off x="6415638" y="3684224"/>
              <a:ext cx="526053" cy="450315"/>
              <a:chOff x="9244627" y="3792396"/>
              <a:chExt cx="526053" cy="450315"/>
            </a:xfrm>
          </p:grpSpPr>
          <p:sp>
            <p:nvSpPr>
              <p:cNvPr id="720" name="육각형 7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1" name="직사각형 7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2" name="직사각형 7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3" name="직사각형 7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4" name="그룹 723"/>
            <p:cNvGrpSpPr/>
            <p:nvPr/>
          </p:nvGrpSpPr>
          <p:grpSpPr>
            <a:xfrm>
              <a:off x="6418124" y="5035168"/>
              <a:ext cx="526053" cy="450315"/>
              <a:chOff x="9244627" y="3792396"/>
              <a:chExt cx="526053" cy="450315"/>
            </a:xfrm>
          </p:grpSpPr>
          <p:sp>
            <p:nvSpPr>
              <p:cNvPr id="725" name="육각형 7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6" name="직사각형 7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7" name="직사각형 7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8" name="직사각형 7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9" name="그룹 728"/>
            <p:cNvGrpSpPr/>
            <p:nvPr/>
          </p:nvGrpSpPr>
          <p:grpSpPr>
            <a:xfrm>
              <a:off x="6419336" y="4584854"/>
              <a:ext cx="526053" cy="450315"/>
              <a:chOff x="9244627" y="3792396"/>
              <a:chExt cx="526053" cy="450315"/>
            </a:xfrm>
          </p:grpSpPr>
          <p:sp>
            <p:nvSpPr>
              <p:cNvPr id="730" name="육각형 7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1" name="직사각형 7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2" name="직사각형 7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3" name="직사각형 7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4" name="그룹 893"/>
            <p:cNvGrpSpPr/>
            <p:nvPr/>
          </p:nvGrpSpPr>
          <p:grpSpPr>
            <a:xfrm>
              <a:off x="3606401" y="3028189"/>
              <a:ext cx="526053" cy="450315"/>
              <a:chOff x="9244627" y="3792396"/>
              <a:chExt cx="526053" cy="450315"/>
            </a:xfrm>
          </p:grpSpPr>
          <p:sp>
            <p:nvSpPr>
              <p:cNvPr id="895" name="육각형 8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6" name="직사각형 8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7" name="직사각형 8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8" name="직사각형 8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3607613" y="2577875"/>
              <a:ext cx="526053" cy="450315"/>
              <a:chOff x="9244627" y="3792396"/>
              <a:chExt cx="526053" cy="450315"/>
            </a:xfrm>
          </p:grpSpPr>
          <p:sp>
            <p:nvSpPr>
              <p:cNvPr id="900" name="육각형 8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직사각형 9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2" name="직사각형 9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3" name="직사각형 9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4" name="그룹 903"/>
            <p:cNvGrpSpPr/>
            <p:nvPr/>
          </p:nvGrpSpPr>
          <p:grpSpPr>
            <a:xfrm>
              <a:off x="3610099" y="3928819"/>
              <a:ext cx="526053" cy="450315"/>
              <a:chOff x="9244627" y="3792396"/>
              <a:chExt cx="526053" cy="450315"/>
            </a:xfrm>
          </p:grpSpPr>
          <p:sp>
            <p:nvSpPr>
              <p:cNvPr id="905" name="육각형 9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6" name="직사각형 9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7" name="직사각형 9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8" name="직사각형 9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09" name="그룹 908"/>
            <p:cNvGrpSpPr/>
            <p:nvPr/>
          </p:nvGrpSpPr>
          <p:grpSpPr>
            <a:xfrm>
              <a:off x="3611311" y="3478505"/>
              <a:ext cx="526053" cy="450315"/>
              <a:chOff x="9244627" y="3792396"/>
              <a:chExt cx="526053" cy="450315"/>
            </a:xfrm>
          </p:grpSpPr>
          <p:sp>
            <p:nvSpPr>
              <p:cNvPr id="910" name="육각형 9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1" name="직사각형 9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2" name="직사각형 9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3" name="직사각형 9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19" name="그룹 918"/>
            <p:cNvGrpSpPr/>
            <p:nvPr/>
          </p:nvGrpSpPr>
          <p:grpSpPr>
            <a:xfrm>
              <a:off x="3610099" y="2127560"/>
              <a:ext cx="526053" cy="450315"/>
              <a:chOff x="9244627" y="3792396"/>
              <a:chExt cx="526053" cy="450315"/>
            </a:xfrm>
          </p:grpSpPr>
          <p:sp>
            <p:nvSpPr>
              <p:cNvPr id="920" name="육각형 9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1" name="직사각형 9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4" name="그룹 923"/>
            <p:cNvGrpSpPr/>
            <p:nvPr/>
          </p:nvGrpSpPr>
          <p:grpSpPr>
            <a:xfrm>
              <a:off x="3611311" y="1677246"/>
              <a:ext cx="526053" cy="450315"/>
              <a:chOff x="9244627" y="3792396"/>
              <a:chExt cx="526053" cy="450315"/>
            </a:xfrm>
          </p:grpSpPr>
          <p:sp>
            <p:nvSpPr>
              <p:cNvPr id="925" name="육각형 9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9" name="그룹 928"/>
            <p:cNvGrpSpPr/>
            <p:nvPr/>
          </p:nvGrpSpPr>
          <p:grpSpPr>
            <a:xfrm>
              <a:off x="3606401" y="4836580"/>
              <a:ext cx="526053" cy="450315"/>
              <a:chOff x="9244627" y="3792396"/>
              <a:chExt cx="526053" cy="450315"/>
            </a:xfrm>
          </p:grpSpPr>
          <p:sp>
            <p:nvSpPr>
              <p:cNvPr id="930" name="육각형 9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직사각형 9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4" name="그룹 933"/>
            <p:cNvGrpSpPr/>
            <p:nvPr/>
          </p:nvGrpSpPr>
          <p:grpSpPr>
            <a:xfrm>
              <a:off x="3607613" y="4386266"/>
              <a:ext cx="526053" cy="450315"/>
              <a:chOff x="9244627" y="3792396"/>
              <a:chExt cx="526053" cy="450315"/>
            </a:xfrm>
          </p:grpSpPr>
          <p:sp>
            <p:nvSpPr>
              <p:cNvPr id="935" name="육각형 9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8181F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직사각형 9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4" name="그룹 943"/>
            <p:cNvGrpSpPr/>
            <p:nvPr/>
          </p:nvGrpSpPr>
          <p:grpSpPr>
            <a:xfrm>
              <a:off x="3203466" y="2801654"/>
              <a:ext cx="526053" cy="450315"/>
              <a:chOff x="9244627" y="3792396"/>
              <a:chExt cx="526053" cy="450315"/>
            </a:xfrm>
          </p:grpSpPr>
          <p:sp>
            <p:nvSpPr>
              <p:cNvPr id="945" name="육각형 9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6" name="직사각형 9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49" name="그룹 948"/>
            <p:cNvGrpSpPr/>
            <p:nvPr/>
          </p:nvGrpSpPr>
          <p:grpSpPr>
            <a:xfrm>
              <a:off x="3204678" y="2351340"/>
              <a:ext cx="526053" cy="450315"/>
              <a:chOff x="9244627" y="3792396"/>
              <a:chExt cx="526053" cy="450315"/>
            </a:xfrm>
          </p:grpSpPr>
          <p:sp>
            <p:nvSpPr>
              <p:cNvPr id="950" name="육각형 9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1" name="직사각형 9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4" name="그룹 953"/>
            <p:cNvGrpSpPr/>
            <p:nvPr/>
          </p:nvGrpSpPr>
          <p:grpSpPr>
            <a:xfrm>
              <a:off x="3207164" y="3702284"/>
              <a:ext cx="526053" cy="450315"/>
              <a:chOff x="9244627" y="3792396"/>
              <a:chExt cx="526053" cy="450315"/>
            </a:xfrm>
          </p:grpSpPr>
          <p:sp>
            <p:nvSpPr>
              <p:cNvPr id="955" name="육각형 9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6" name="직사각형 9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59" name="그룹 958"/>
            <p:cNvGrpSpPr/>
            <p:nvPr/>
          </p:nvGrpSpPr>
          <p:grpSpPr>
            <a:xfrm>
              <a:off x="3208376" y="3251970"/>
              <a:ext cx="526053" cy="450315"/>
              <a:chOff x="9244627" y="3792396"/>
              <a:chExt cx="526053" cy="450315"/>
            </a:xfrm>
          </p:grpSpPr>
          <p:sp>
            <p:nvSpPr>
              <p:cNvPr id="960" name="육각형 9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직사각형 9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4" name="그룹 963"/>
            <p:cNvGrpSpPr/>
            <p:nvPr/>
          </p:nvGrpSpPr>
          <p:grpSpPr>
            <a:xfrm>
              <a:off x="3207164" y="1901025"/>
              <a:ext cx="526053" cy="450315"/>
              <a:chOff x="9244627" y="3792396"/>
              <a:chExt cx="526053" cy="450315"/>
            </a:xfrm>
          </p:grpSpPr>
          <p:sp>
            <p:nvSpPr>
              <p:cNvPr id="965" name="육각형 9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직사각형 9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69" name="그룹 968"/>
            <p:cNvGrpSpPr/>
            <p:nvPr/>
          </p:nvGrpSpPr>
          <p:grpSpPr>
            <a:xfrm>
              <a:off x="3208376" y="1450711"/>
              <a:ext cx="526053" cy="450315"/>
              <a:chOff x="9244627" y="3792396"/>
              <a:chExt cx="526053" cy="450315"/>
            </a:xfrm>
          </p:grpSpPr>
          <p:sp>
            <p:nvSpPr>
              <p:cNvPr id="970" name="육각형 9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직사각형 9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4" name="그룹 973"/>
            <p:cNvGrpSpPr/>
            <p:nvPr/>
          </p:nvGrpSpPr>
          <p:grpSpPr>
            <a:xfrm>
              <a:off x="3203466" y="4610045"/>
              <a:ext cx="526053" cy="450315"/>
              <a:chOff x="9244627" y="3792396"/>
              <a:chExt cx="526053" cy="450315"/>
            </a:xfrm>
          </p:grpSpPr>
          <p:sp>
            <p:nvSpPr>
              <p:cNvPr id="975" name="육각형 9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직사각형 9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79" name="그룹 978"/>
            <p:cNvGrpSpPr/>
            <p:nvPr/>
          </p:nvGrpSpPr>
          <p:grpSpPr>
            <a:xfrm>
              <a:off x="3204678" y="4159731"/>
              <a:ext cx="526053" cy="450315"/>
              <a:chOff x="9244627" y="3792396"/>
              <a:chExt cx="526053" cy="450315"/>
            </a:xfrm>
          </p:grpSpPr>
          <p:sp>
            <p:nvSpPr>
              <p:cNvPr id="980" name="육각형 9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직사각형 9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84" name="그룹 983"/>
            <p:cNvGrpSpPr/>
            <p:nvPr/>
          </p:nvGrpSpPr>
          <p:grpSpPr>
            <a:xfrm>
              <a:off x="3208376" y="5060361"/>
              <a:ext cx="526053" cy="450315"/>
              <a:chOff x="9244627" y="3792396"/>
              <a:chExt cx="526053" cy="450315"/>
            </a:xfrm>
          </p:grpSpPr>
          <p:sp>
            <p:nvSpPr>
              <p:cNvPr id="985" name="육각형 9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6" name="직사각형 9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4" name="그룹 1153"/>
            <p:cNvGrpSpPr/>
            <p:nvPr/>
          </p:nvGrpSpPr>
          <p:grpSpPr>
            <a:xfrm>
              <a:off x="4014609" y="1012717"/>
              <a:ext cx="526053" cy="450315"/>
              <a:chOff x="9244627" y="3792396"/>
              <a:chExt cx="526053" cy="450315"/>
            </a:xfrm>
          </p:grpSpPr>
          <p:sp>
            <p:nvSpPr>
              <p:cNvPr id="1155" name="육각형 11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6" name="직사각형 11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7" name="직사각형 11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8" name="직사각형 11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9" name="그룹 1158"/>
            <p:cNvGrpSpPr/>
            <p:nvPr/>
          </p:nvGrpSpPr>
          <p:grpSpPr>
            <a:xfrm>
              <a:off x="4017095" y="562402"/>
              <a:ext cx="526053" cy="450315"/>
              <a:chOff x="9244627" y="3792396"/>
              <a:chExt cx="526053" cy="450315"/>
            </a:xfrm>
          </p:grpSpPr>
          <p:sp>
            <p:nvSpPr>
              <p:cNvPr id="1160" name="육각형 11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1" name="직사각형 11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2" name="직사각형 11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3" name="직사각형 11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4" name="그룹 1163"/>
            <p:cNvGrpSpPr/>
            <p:nvPr/>
          </p:nvGrpSpPr>
          <p:grpSpPr>
            <a:xfrm>
              <a:off x="4422219" y="1237875"/>
              <a:ext cx="526053" cy="450315"/>
              <a:chOff x="9244627" y="3792396"/>
              <a:chExt cx="526053" cy="450315"/>
            </a:xfrm>
          </p:grpSpPr>
          <p:sp>
            <p:nvSpPr>
              <p:cNvPr id="1165" name="육각형 11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6" name="직사각형 11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7" name="직사각형 11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8" name="직사각형 11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69" name="그룹 1168"/>
            <p:cNvGrpSpPr/>
            <p:nvPr/>
          </p:nvGrpSpPr>
          <p:grpSpPr>
            <a:xfrm>
              <a:off x="4424705" y="787560"/>
              <a:ext cx="526053" cy="450315"/>
              <a:chOff x="9244627" y="3792396"/>
              <a:chExt cx="526053" cy="450315"/>
            </a:xfrm>
          </p:grpSpPr>
          <p:sp>
            <p:nvSpPr>
              <p:cNvPr id="1170" name="육각형 11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1" name="직사각형 11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2" name="직사각형 11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3" name="직사각형 11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4" name="그룹 1173"/>
            <p:cNvGrpSpPr/>
            <p:nvPr/>
          </p:nvGrpSpPr>
          <p:grpSpPr>
            <a:xfrm>
              <a:off x="4810981" y="1012717"/>
              <a:ext cx="526053" cy="450315"/>
              <a:chOff x="9244627" y="3792396"/>
              <a:chExt cx="526053" cy="450315"/>
            </a:xfrm>
          </p:grpSpPr>
          <p:sp>
            <p:nvSpPr>
              <p:cNvPr id="1175" name="육각형 11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직사각형 11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7" name="직사각형 11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8" name="직사각형 11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79" name="그룹 1178"/>
            <p:cNvGrpSpPr/>
            <p:nvPr/>
          </p:nvGrpSpPr>
          <p:grpSpPr>
            <a:xfrm>
              <a:off x="4813467" y="562402"/>
              <a:ext cx="526053" cy="450315"/>
              <a:chOff x="9244627" y="3792396"/>
              <a:chExt cx="526053" cy="450315"/>
            </a:xfrm>
          </p:grpSpPr>
          <p:sp>
            <p:nvSpPr>
              <p:cNvPr id="1180" name="육각형 11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1" name="직사각형 11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2" name="직사각형 11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3" name="직사각형 11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4" name="그룹 1183"/>
            <p:cNvGrpSpPr/>
            <p:nvPr/>
          </p:nvGrpSpPr>
          <p:grpSpPr>
            <a:xfrm>
              <a:off x="5218591" y="1237875"/>
              <a:ext cx="526053" cy="450315"/>
              <a:chOff x="9244627" y="3792396"/>
              <a:chExt cx="526053" cy="450315"/>
            </a:xfrm>
          </p:grpSpPr>
          <p:sp>
            <p:nvSpPr>
              <p:cNvPr id="1185" name="육각형 11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6" name="직사각형 11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7" name="직사각형 11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8" name="직사각형 11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9" name="그룹 1188"/>
            <p:cNvGrpSpPr/>
            <p:nvPr/>
          </p:nvGrpSpPr>
          <p:grpSpPr>
            <a:xfrm>
              <a:off x="5221077" y="787560"/>
              <a:ext cx="526053" cy="450315"/>
              <a:chOff x="9244627" y="3792396"/>
              <a:chExt cx="526053" cy="450315"/>
            </a:xfrm>
          </p:grpSpPr>
          <p:sp>
            <p:nvSpPr>
              <p:cNvPr id="1190" name="육각형 11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1" name="직사각형 11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2" name="직사각형 11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3" name="직사각형 11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4" name="그룹 1193"/>
            <p:cNvGrpSpPr/>
            <p:nvPr/>
          </p:nvGrpSpPr>
          <p:grpSpPr>
            <a:xfrm>
              <a:off x="5618054" y="987525"/>
              <a:ext cx="526053" cy="450315"/>
              <a:chOff x="9244627" y="3792396"/>
              <a:chExt cx="526053" cy="450315"/>
            </a:xfrm>
          </p:grpSpPr>
          <p:sp>
            <p:nvSpPr>
              <p:cNvPr id="1195" name="육각형 11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96FF96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6" name="직사각형 11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7" name="직사각형 11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8" name="직사각형 11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00AA00"/>
                  </a:gs>
                  <a:gs pos="100000">
                    <a:srgbClr val="96FF96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9" name="그룹 1198"/>
            <p:cNvGrpSpPr/>
            <p:nvPr/>
          </p:nvGrpSpPr>
          <p:grpSpPr>
            <a:xfrm>
              <a:off x="5620540" y="537210"/>
              <a:ext cx="526053" cy="450315"/>
              <a:chOff x="9244627" y="3792396"/>
              <a:chExt cx="526053" cy="450315"/>
            </a:xfrm>
          </p:grpSpPr>
          <p:sp>
            <p:nvSpPr>
              <p:cNvPr id="1200" name="육각형 11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1" name="직사각형 12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2" name="직사각형 12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3" name="직사각형 12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4" name="그룹 1203"/>
            <p:cNvGrpSpPr/>
            <p:nvPr/>
          </p:nvGrpSpPr>
          <p:grpSpPr>
            <a:xfrm>
              <a:off x="6025664" y="1212683"/>
              <a:ext cx="526053" cy="450315"/>
              <a:chOff x="9244627" y="3792396"/>
              <a:chExt cx="526053" cy="450315"/>
            </a:xfrm>
          </p:grpSpPr>
          <p:sp>
            <p:nvSpPr>
              <p:cNvPr id="1205" name="육각형 12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6" name="직사각형 12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7" name="직사각형 12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8" name="직사각형 12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09" name="그룹 1208"/>
            <p:cNvGrpSpPr/>
            <p:nvPr/>
          </p:nvGrpSpPr>
          <p:grpSpPr>
            <a:xfrm>
              <a:off x="6028150" y="762368"/>
              <a:ext cx="526053" cy="450315"/>
              <a:chOff x="9244627" y="3792396"/>
              <a:chExt cx="526053" cy="450315"/>
            </a:xfrm>
          </p:grpSpPr>
          <p:sp>
            <p:nvSpPr>
              <p:cNvPr id="1210" name="육각형 12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1" name="직사각형 12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2" name="직사각형 12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3" name="직사각형 12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4" name="그룹 1213"/>
            <p:cNvGrpSpPr/>
            <p:nvPr/>
          </p:nvGrpSpPr>
          <p:grpSpPr>
            <a:xfrm>
              <a:off x="6414426" y="987525"/>
              <a:ext cx="526053" cy="450315"/>
              <a:chOff x="9244627" y="3792396"/>
              <a:chExt cx="526053" cy="450315"/>
            </a:xfrm>
          </p:grpSpPr>
          <p:sp>
            <p:nvSpPr>
              <p:cNvPr id="1215" name="육각형 12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6" name="직사각형 12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7" name="직사각형 12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8" name="직사각형 12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9" name="그룹 1218"/>
            <p:cNvGrpSpPr/>
            <p:nvPr/>
          </p:nvGrpSpPr>
          <p:grpSpPr>
            <a:xfrm>
              <a:off x="6416912" y="537210"/>
              <a:ext cx="526053" cy="450315"/>
              <a:chOff x="9244627" y="3792396"/>
              <a:chExt cx="526053" cy="450315"/>
            </a:xfrm>
          </p:grpSpPr>
          <p:sp>
            <p:nvSpPr>
              <p:cNvPr id="1220" name="육각형 12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1" name="직사각형 12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2" name="직사각형 12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3" name="직사각형 12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4" name="그룹 1223"/>
            <p:cNvGrpSpPr/>
            <p:nvPr/>
          </p:nvGrpSpPr>
          <p:grpSpPr>
            <a:xfrm>
              <a:off x="3608887" y="1239252"/>
              <a:ext cx="526053" cy="450315"/>
              <a:chOff x="9244627" y="3792396"/>
              <a:chExt cx="526053" cy="450315"/>
            </a:xfrm>
          </p:grpSpPr>
          <p:sp>
            <p:nvSpPr>
              <p:cNvPr id="1225" name="육각형 12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FF4F4F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6" name="직사각형 12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7" name="직사각형 12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8" name="직사각형 12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29" name="그룹 1228"/>
            <p:cNvGrpSpPr/>
            <p:nvPr/>
          </p:nvGrpSpPr>
          <p:grpSpPr>
            <a:xfrm>
              <a:off x="3610099" y="788938"/>
              <a:ext cx="526053" cy="450315"/>
              <a:chOff x="9244627" y="3792396"/>
              <a:chExt cx="526053" cy="450315"/>
            </a:xfrm>
          </p:grpSpPr>
          <p:sp>
            <p:nvSpPr>
              <p:cNvPr id="1230" name="육각형 122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1" name="직사각형 123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2" name="직사각형 123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3" name="직사각형 123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4" name="그룹 1233"/>
            <p:cNvGrpSpPr/>
            <p:nvPr/>
          </p:nvGrpSpPr>
          <p:grpSpPr>
            <a:xfrm>
              <a:off x="3205952" y="1012717"/>
              <a:ext cx="526053" cy="450315"/>
              <a:chOff x="9244627" y="3792396"/>
              <a:chExt cx="526053" cy="450315"/>
            </a:xfrm>
          </p:grpSpPr>
          <p:sp>
            <p:nvSpPr>
              <p:cNvPr id="1235" name="육각형 123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6" name="직사각형 123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7" name="직사각형 123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8" name="직사각형 123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9" name="그룹 1238"/>
            <p:cNvGrpSpPr/>
            <p:nvPr/>
          </p:nvGrpSpPr>
          <p:grpSpPr>
            <a:xfrm>
              <a:off x="3207164" y="562403"/>
              <a:ext cx="526053" cy="450315"/>
              <a:chOff x="9244627" y="3792396"/>
              <a:chExt cx="526053" cy="450315"/>
            </a:xfrm>
          </p:grpSpPr>
          <p:sp>
            <p:nvSpPr>
              <p:cNvPr id="1240" name="육각형 123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1" name="직사각형 124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2" name="직사각형 124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3" name="직사각형 124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4" name="그룹 1243"/>
            <p:cNvGrpSpPr/>
            <p:nvPr/>
          </p:nvGrpSpPr>
          <p:grpSpPr>
            <a:xfrm>
              <a:off x="4014609" y="5504494"/>
              <a:ext cx="526053" cy="450315"/>
              <a:chOff x="9244627" y="3792396"/>
              <a:chExt cx="526053" cy="450315"/>
            </a:xfrm>
          </p:grpSpPr>
          <p:sp>
            <p:nvSpPr>
              <p:cNvPr id="1245" name="육각형 124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6" name="직사각형 124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7" name="직사각형 124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8" name="직사각형 124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49" name="그룹 1248"/>
            <p:cNvGrpSpPr/>
            <p:nvPr/>
          </p:nvGrpSpPr>
          <p:grpSpPr>
            <a:xfrm>
              <a:off x="4423431" y="5279338"/>
              <a:ext cx="526053" cy="450315"/>
              <a:chOff x="9244627" y="3792396"/>
              <a:chExt cx="526053" cy="450315"/>
            </a:xfrm>
          </p:grpSpPr>
          <p:sp>
            <p:nvSpPr>
              <p:cNvPr id="1250" name="육각형 124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1" name="직사각형 125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2" name="직사각형 125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3" name="직사각형 125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4" name="그룹 1253"/>
            <p:cNvGrpSpPr/>
            <p:nvPr/>
          </p:nvGrpSpPr>
          <p:grpSpPr>
            <a:xfrm>
              <a:off x="4810981" y="5504494"/>
              <a:ext cx="526053" cy="450315"/>
              <a:chOff x="9244627" y="3792396"/>
              <a:chExt cx="526053" cy="450315"/>
            </a:xfrm>
          </p:grpSpPr>
          <p:sp>
            <p:nvSpPr>
              <p:cNvPr id="1255" name="육각형 125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7" name="직사각형 125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8" name="직사각형 125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59" name="그룹 1258"/>
            <p:cNvGrpSpPr/>
            <p:nvPr/>
          </p:nvGrpSpPr>
          <p:grpSpPr>
            <a:xfrm>
              <a:off x="5219803" y="5279338"/>
              <a:ext cx="526053" cy="450315"/>
              <a:chOff x="9244627" y="3792396"/>
              <a:chExt cx="526053" cy="450315"/>
            </a:xfrm>
          </p:grpSpPr>
          <p:sp>
            <p:nvSpPr>
              <p:cNvPr id="1260" name="육각형 125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1" name="직사각형 126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2" name="직사각형 126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3" name="직사각형 126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4" name="그룹 1263"/>
            <p:cNvGrpSpPr/>
            <p:nvPr/>
          </p:nvGrpSpPr>
          <p:grpSpPr>
            <a:xfrm>
              <a:off x="5618054" y="5479302"/>
              <a:ext cx="526053" cy="450315"/>
              <a:chOff x="9244627" y="3792396"/>
              <a:chExt cx="526053" cy="450315"/>
            </a:xfrm>
          </p:grpSpPr>
          <p:sp>
            <p:nvSpPr>
              <p:cNvPr id="1265" name="육각형 126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6" name="직사각형 126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7" name="직사각형 126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8" name="직사각형 126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69" name="그룹 1268"/>
            <p:cNvGrpSpPr/>
            <p:nvPr/>
          </p:nvGrpSpPr>
          <p:grpSpPr>
            <a:xfrm>
              <a:off x="6026876" y="5254146"/>
              <a:ext cx="526053" cy="450315"/>
              <a:chOff x="9244627" y="3792396"/>
              <a:chExt cx="526053" cy="450315"/>
            </a:xfrm>
          </p:grpSpPr>
          <p:sp>
            <p:nvSpPr>
              <p:cNvPr id="1270" name="육각형 126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1" name="직사각형 127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2" name="직사각형 127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3" name="직사각형 127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4" name="그룹 1273"/>
            <p:cNvGrpSpPr/>
            <p:nvPr/>
          </p:nvGrpSpPr>
          <p:grpSpPr>
            <a:xfrm>
              <a:off x="6414426" y="5479302"/>
              <a:ext cx="526053" cy="450315"/>
              <a:chOff x="9244627" y="3792396"/>
              <a:chExt cx="526053" cy="450315"/>
            </a:xfrm>
          </p:grpSpPr>
          <p:sp>
            <p:nvSpPr>
              <p:cNvPr id="1275" name="육각형 127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6" name="직사각형 127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7" name="직사각형 127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8" name="직사각형 127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9" name="그룹 1278"/>
            <p:cNvGrpSpPr/>
            <p:nvPr/>
          </p:nvGrpSpPr>
          <p:grpSpPr>
            <a:xfrm>
              <a:off x="3602703" y="5280714"/>
              <a:ext cx="526053" cy="450315"/>
              <a:chOff x="9244627" y="3792396"/>
              <a:chExt cx="526053" cy="450315"/>
            </a:xfrm>
          </p:grpSpPr>
          <p:sp>
            <p:nvSpPr>
              <p:cNvPr id="1280" name="육각형 127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1" name="직사각형 128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2" name="직사각형 128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3" name="직사각형 128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4" name="그룹 1283"/>
            <p:cNvGrpSpPr/>
            <p:nvPr/>
          </p:nvGrpSpPr>
          <p:grpSpPr>
            <a:xfrm>
              <a:off x="3204678" y="5504495"/>
              <a:ext cx="526053" cy="450315"/>
              <a:chOff x="9244627" y="3792396"/>
              <a:chExt cx="526053" cy="450315"/>
            </a:xfrm>
          </p:grpSpPr>
          <p:sp>
            <p:nvSpPr>
              <p:cNvPr id="1285" name="육각형 128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6" name="직사각형 128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7" name="직사각형 128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8" name="직사각형 128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89" name="그룹 1288"/>
            <p:cNvGrpSpPr/>
            <p:nvPr/>
          </p:nvGrpSpPr>
          <p:grpSpPr>
            <a:xfrm>
              <a:off x="4421364" y="5715489"/>
              <a:ext cx="526053" cy="450315"/>
              <a:chOff x="9244627" y="3792396"/>
              <a:chExt cx="526053" cy="450315"/>
            </a:xfrm>
          </p:grpSpPr>
          <p:sp>
            <p:nvSpPr>
              <p:cNvPr id="1290" name="육각형 128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1" name="직사각형 129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2" name="직사각형 129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3" name="직사각형 129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4" name="그룹 1293"/>
            <p:cNvGrpSpPr/>
            <p:nvPr/>
          </p:nvGrpSpPr>
          <p:grpSpPr>
            <a:xfrm>
              <a:off x="5217736" y="5715489"/>
              <a:ext cx="526053" cy="450315"/>
              <a:chOff x="9244627" y="3792396"/>
              <a:chExt cx="526053" cy="450315"/>
            </a:xfrm>
          </p:grpSpPr>
          <p:sp>
            <p:nvSpPr>
              <p:cNvPr id="1295" name="육각형 129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6" name="직사각형 129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7" name="직사각형 129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8" name="직사각형 129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99" name="그룹 1298"/>
            <p:cNvGrpSpPr/>
            <p:nvPr/>
          </p:nvGrpSpPr>
          <p:grpSpPr>
            <a:xfrm>
              <a:off x="6024809" y="5690297"/>
              <a:ext cx="526053" cy="450315"/>
              <a:chOff x="9244627" y="3792396"/>
              <a:chExt cx="526053" cy="450315"/>
            </a:xfrm>
          </p:grpSpPr>
          <p:sp>
            <p:nvSpPr>
              <p:cNvPr id="1300" name="육각형 129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1" name="직사각형 130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2" name="직사각형 130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3" name="직사각형 130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4" name="그룹 1303"/>
            <p:cNvGrpSpPr/>
            <p:nvPr/>
          </p:nvGrpSpPr>
          <p:grpSpPr>
            <a:xfrm>
              <a:off x="3600636" y="5716865"/>
              <a:ext cx="526053" cy="450315"/>
              <a:chOff x="9244627" y="3792396"/>
              <a:chExt cx="526053" cy="450315"/>
            </a:xfrm>
          </p:grpSpPr>
          <p:sp>
            <p:nvSpPr>
              <p:cNvPr id="1305" name="육각형 130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6" name="직사각형 130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7" name="직사각형 130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8" name="직사각형 130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09" name="그룹 1308"/>
            <p:cNvGrpSpPr/>
            <p:nvPr/>
          </p:nvGrpSpPr>
          <p:grpSpPr>
            <a:xfrm>
              <a:off x="4426549" y="333927"/>
              <a:ext cx="526053" cy="450315"/>
              <a:chOff x="9244627" y="3792396"/>
              <a:chExt cx="526053" cy="450315"/>
            </a:xfrm>
          </p:grpSpPr>
          <p:sp>
            <p:nvSpPr>
              <p:cNvPr id="1310" name="육각형 130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1" name="직사각형 131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2" name="직사각형 131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3" name="직사각형 131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4" name="그룹 1313"/>
            <p:cNvGrpSpPr/>
            <p:nvPr/>
          </p:nvGrpSpPr>
          <p:grpSpPr>
            <a:xfrm>
              <a:off x="5222921" y="333927"/>
              <a:ext cx="526053" cy="450315"/>
              <a:chOff x="9244627" y="3792396"/>
              <a:chExt cx="526053" cy="450315"/>
            </a:xfrm>
          </p:grpSpPr>
          <p:sp>
            <p:nvSpPr>
              <p:cNvPr id="1315" name="육각형 131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6" name="직사각형 131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19" name="그룹 1318"/>
            <p:cNvGrpSpPr/>
            <p:nvPr/>
          </p:nvGrpSpPr>
          <p:grpSpPr>
            <a:xfrm>
              <a:off x="6029994" y="308735"/>
              <a:ext cx="526053" cy="450315"/>
              <a:chOff x="9244627" y="3792396"/>
              <a:chExt cx="526053" cy="450315"/>
            </a:xfrm>
          </p:grpSpPr>
          <p:sp>
            <p:nvSpPr>
              <p:cNvPr id="1320" name="육각형 1319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1" name="직사각형 1320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3" name="직사각형 1322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24" name="그룹 1323"/>
            <p:cNvGrpSpPr/>
            <p:nvPr/>
          </p:nvGrpSpPr>
          <p:grpSpPr>
            <a:xfrm>
              <a:off x="3611943" y="335305"/>
              <a:ext cx="526053" cy="450315"/>
              <a:chOff x="9244627" y="3792396"/>
              <a:chExt cx="526053" cy="450315"/>
            </a:xfrm>
          </p:grpSpPr>
          <p:sp>
            <p:nvSpPr>
              <p:cNvPr id="1325" name="육각형 1324"/>
              <p:cNvSpPr>
                <a:spLocks noChangeAspect="1"/>
              </p:cNvSpPr>
              <p:nvPr/>
            </p:nvSpPr>
            <p:spPr>
              <a:xfrm>
                <a:off x="9244627" y="3792396"/>
                <a:ext cx="526053" cy="450315"/>
              </a:xfrm>
              <a:prstGeom prst="hexagon">
                <a:avLst>
                  <a:gd name="adj" fmla="val 28379"/>
                  <a:gd name="vf" fmla="val 115470"/>
                </a:avLst>
              </a:prstGeom>
              <a:solidFill>
                <a:srgbClr val="DCDCDC"/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6" name="직사각형 1325"/>
              <p:cNvSpPr/>
              <p:nvPr/>
            </p:nvSpPr>
            <p:spPr>
              <a:xfrm rot="10800000">
                <a:off x="9381064" y="4176169"/>
                <a:ext cx="249901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7" name="직사각형 1326"/>
              <p:cNvSpPr/>
              <p:nvPr/>
            </p:nvSpPr>
            <p:spPr>
              <a:xfrm rot="7200000">
                <a:off x="9550194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8" name="직사각형 1327"/>
              <p:cNvSpPr/>
              <p:nvPr/>
            </p:nvSpPr>
            <p:spPr>
              <a:xfrm rot="14400000">
                <a:off x="9227586" y="4085114"/>
                <a:ext cx="234247" cy="45719"/>
              </a:xfrm>
              <a:prstGeom prst="rect">
                <a:avLst/>
              </a:prstGeom>
              <a:gradFill flip="none" rotWithShape="1">
                <a:gsLst>
                  <a:gs pos="0">
                    <a:srgbClr val="646464"/>
                  </a:gs>
                  <a:gs pos="100000">
                    <a:srgbClr val="DCDCDC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29" name="그룹 1328"/>
          <p:cNvGrpSpPr/>
          <p:nvPr/>
        </p:nvGrpSpPr>
        <p:grpSpPr>
          <a:xfrm>
            <a:off x="7263145" y="5115862"/>
            <a:ext cx="1487553" cy="1280271"/>
            <a:chOff x="5193208" y="2690035"/>
            <a:chExt cx="1487553" cy="1280271"/>
          </a:xfrm>
        </p:grpSpPr>
        <p:sp>
          <p:nvSpPr>
            <p:cNvPr id="1330" name="육각형 1329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1" name="직사각형 1330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2" name="직사각형 1331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3" name="직사각형 1332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4" name="그룹 1333"/>
          <p:cNvGrpSpPr/>
          <p:nvPr/>
        </p:nvGrpSpPr>
        <p:grpSpPr>
          <a:xfrm>
            <a:off x="7263144" y="3593723"/>
            <a:ext cx="1487553" cy="1280271"/>
            <a:chOff x="7547812" y="2614534"/>
            <a:chExt cx="1487553" cy="1280271"/>
          </a:xfrm>
        </p:grpSpPr>
        <p:sp>
          <p:nvSpPr>
            <p:cNvPr id="1335" name="육각형 1334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6" name="직사각형 1335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7" name="직사각형 1336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8" name="직사각형 1337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39" name="그룹 1338"/>
          <p:cNvGrpSpPr/>
          <p:nvPr/>
        </p:nvGrpSpPr>
        <p:grpSpPr>
          <a:xfrm>
            <a:off x="7297998" y="2049640"/>
            <a:ext cx="1496220" cy="1280272"/>
            <a:chOff x="5659063" y="2614533"/>
            <a:chExt cx="1496220" cy="1280272"/>
          </a:xfrm>
        </p:grpSpPr>
        <p:grpSp>
          <p:nvGrpSpPr>
            <p:cNvPr id="1340" name="그룹 1339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345" name="육각형 134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6" name="직사각형 134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7" name="직사각형 134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8" name="직사각형 134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1" name="육각형 1340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2" name="직사각형 1341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43" name="직사각형 1342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4" name="직사각형 1343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9" name="그룹 1348"/>
          <p:cNvGrpSpPr/>
          <p:nvPr/>
        </p:nvGrpSpPr>
        <p:grpSpPr>
          <a:xfrm>
            <a:off x="7237602" y="444469"/>
            <a:ext cx="1487553" cy="1280271"/>
            <a:chOff x="3970912" y="2614533"/>
            <a:chExt cx="1487553" cy="1280271"/>
          </a:xfrm>
        </p:grpSpPr>
        <p:sp>
          <p:nvSpPr>
            <p:cNvPr id="1350" name="육각형 1349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1" name="직사각형 1350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2" name="직사각형 1351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3" name="직사각형 1352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99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FFFF96"/>
          </a:solidFill>
          <a:ln w="127000">
            <a:solidFill>
              <a:srgbClr val="DFD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829401" y="3563703"/>
            <a:ext cx="3014314" cy="2880000"/>
            <a:chOff x="829401" y="3563703"/>
            <a:chExt cx="3014314" cy="2880000"/>
          </a:xfrm>
        </p:grpSpPr>
        <p:sp>
          <p:nvSpPr>
            <p:cNvPr id="12" name="타원 11"/>
            <p:cNvSpPr/>
            <p:nvPr/>
          </p:nvSpPr>
          <p:spPr>
            <a:xfrm>
              <a:off x="963715" y="3563703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>
              <a:off x="3448825" y="5508397"/>
              <a:ext cx="311307" cy="451179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829401" y="5354769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이등변 삼각형 24"/>
            <p:cNvSpPr/>
            <p:nvPr/>
          </p:nvSpPr>
          <p:spPr>
            <a:xfrm rot="2475955">
              <a:off x="3110175" y="5737507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7420119" y="3542530"/>
            <a:ext cx="3044109" cy="2880000"/>
            <a:chOff x="7420119" y="3542530"/>
            <a:chExt cx="3044109" cy="2880000"/>
          </a:xfrm>
        </p:grpSpPr>
        <p:sp>
          <p:nvSpPr>
            <p:cNvPr id="37" name="타원 36"/>
            <p:cNvSpPr/>
            <p:nvPr/>
          </p:nvSpPr>
          <p:spPr>
            <a:xfrm>
              <a:off x="7527112" y="3542530"/>
              <a:ext cx="2880000" cy="2880000"/>
            </a:xfrm>
            <a:prstGeom prst="ellipse">
              <a:avLst/>
            </a:prstGeom>
            <a:noFill/>
            <a:ln w="254000">
              <a:solidFill>
                <a:srgbClr val="FFF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 flipH="1">
              <a:off x="9989668" y="5314515"/>
              <a:ext cx="474560" cy="608723"/>
            </a:xfrm>
            <a:prstGeom prst="line">
              <a:avLst/>
            </a:prstGeom>
            <a:ln w="3810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7420119" y="5333596"/>
              <a:ext cx="459726" cy="595266"/>
            </a:xfrm>
            <a:prstGeom prst="line">
              <a:avLst/>
            </a:prstGeom>
            <a:ln w="317500">
              <a:solidFill>
                <a:srgbClr val="FFFA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이등변 삼각형 39"/>
            <p:cNvSpPr/>
            <p:nvPr/>
          </p:nvSpPr>
          <p:spPr>
            <a:xfrm rot="19133636">
              <a:off x="7478526" y="5620020"/>
              <a:ext cx="677301" cy="431624"/>
            </a:xfrm>
            <a:prstGeom prst="triangle">
              <a:avLst/>
            </a:prstGeom>
            <a:solidFill>
              <a:srgbClr val="FFFF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93925" y="491317"/>
            <a:ext cx="3600000" cy="3600000"/>
            <a:chOff x="4178105" y="1505243"/>
            <a:chExt cx="3600000" cy="3600000"/>
          </a:xfrm>
        </p:grpSpPr>
        <p:sp>
          <p:nvSpPr>
            <p:cNvPr id="5" name="타원 4"/>
            <p:cNvSpPr/>
            <p:nvPr/>
          </p:nvSpPr>
          <p:spPr>
            <a:xfrm>
              <a:off x="4178105" y="1505243"/>
              <a:ext cx="3600000" cy="3600000"/>
            </a:xfrm>
            <a:prstGeom prst="ellipse">
              <a:avLst/>
            </a:prstGeom>
            <a:solidFill>
              <a:srgbClr val="FFFA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4448505" y="3994081"/>
              <a:ext cx="3059199" cy="75105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4496237" y="3218995"/>
              <a:ext cx="3118460" cy="933584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4560112" y="2029662"/>
              <a:ext cx="1440000" cy="144000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016335" y="730437"/>
            <a:ext cx="768367" cy="657742"/>
            <a:chOff x="9016335" y="730437"/>
            <a:chExt cx="768367" cy="657742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FFFA3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02"/>
            <a:stretch/>
          </p:blipFill>
          <p:spPr>
            <a:xfrm>
              <a:off x="9139789" y="1069843"/>
              <a:ext cx="541428" cy="162089"/>
            </a:xfrm>
            <a:prstGeom prst="rect">
              <a:avLst/>
            </a:prstGeom>
            <a:noFill/>
          </p:spPr>
        </p:pic>
        <p:sp>
          <p:nvSpPr>
            <p:cNvPr id="29" name="타원 28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FFF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351"/>
            <a:stretch/>
          </p:blipFill>
          <p:spPr>
            <a:xfrm>
              <a:off x="9131192" y="1200750"/>
              <a:ext cx="538652" cy="1322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98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/>
          <p:cNvSpPr>
            <a:spLocks noChangeAspect="1"/>
          </p:cNvSpPr>
          <p:nvPr/>
        </p:nvSpPr>
        <p:spPr>
          <a:xfrm>
            <a:off x="211498" y="2042425"/>
            <a:ext cx="11577228" cy="1572972"/>
          </a:xfrm>
          <a:prstGeom prst="hexagon">
            <a:avLst>
              <a:gd name="adj" fmla="val 29625"/>
              <a:gd name="vf" fmla="val 115470"/>
            </a:avLst>
          </a:prstGeom>
          <a:solidFill>
            <a:srgbClr val="9B9BFF"/>
          </a:solidFill>
          <a:ln w="127000">
            <a:solidFill>
              <a:srgbClr val="0000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4178105" y="1505243"/>
            <a:ext cx="3600000" cy="3600000"/>
          </a:xfrm>
          <a:prstGeom prst="ellipse">
            <a:avLst/>
          </a:prstGeom>
          <a:solidFill>
            <a:srgbClr val="373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560112" y="2029662"/>
            <a:ext cx="1440000" cy="1440000"/>
          </a:xfrm>
          <a:prstGeom prst="ellipse">
            <a:avLst/>
          </a:prstGeom>
          <a:solidFill>
            <a:srgbClr val="4B4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4978673" y="2082979"/>
            <a:ext cx="1998864" cy="2444527"/>
            <a:chOff x="4978673" y="2082979"/>
            <a:chExt cx="1998864" cy="2444527"/>
          </a:xfrm>
        </p:grpSpPr>
        <p:grpSp>
          <p:nvGrpSpPr>
            <p:cNvPr id="23" name="그룹 22"/>
            <p:cNvGrpSpPr>
              <a:grpSpLocks noChangeAspect="1"/>
            </p:cNvGrpSpPr>
            <p:nvPr/>
          </p:nvGrpSpPr>
          <p:grpSpPr>
            <a:xfrm>
              <a:off x="4978673" y="2082979"/>
              <a:ext cx="1998864" cy="2444527"/>
              <a:chOff x="8983689" y="322650"/>
              <a:chExt cx="2149048" cy="2628196"/>
            </a:xfrm>
            <a:effectLst>
              <a:outerShdw blurRad="2413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육각형 23"/>
              <p:cNvSpPr>
                <a:spLocks noChangeAspect="1"/>
              </p:cNvSpPr>
              <p:nvPr/>
            </p:nvSpPr>
            <p:spPr>
              <a:xfrm>
                <a:off x="9904642" y="322650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" name="육각형 26"/>
              <p:cNvSpPr>
                <a:spLocks noChangeAspect="1"/>
              </p:cNvSpPr>
              <p:nvPr/>
            </p:nvSpPr>
            <p:spPr>
              <a:xfrm>
                <a:off x="8991974" y="848289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육각형 30"/>
              <p:cNvSpPr>
                <a:spLocks noChangeAspect="1"/>
              </p:cNvSpPr>
              <p:nvPr/>
            </p:nvSpPr>
            <p:spPr>
              <a:xfrm>
                <a:off x="8983689" y="1899567"/>
                <a:ext cx="1228095" cy="1051279"/>
              </a:xfrm>
              <a:prstGeom prst="hexagon">
                <a:avLst>
                  <a:gd name="adj" fmla="val 29625"/>
                  <a:gd name="vf" fmla="val 115470"/>
                </a:avLst>
              </a:prstGeom>
              <a:solidFill>
                <a:srgbClr val="6565FF"/>
              </a:soli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6064555" y="2211884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5230823" y="2700789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2420" y="3701642"/>
              <a:ext cx="360000" cy="360000"/>
            </a:xfrm>
            <a:prstGeom prst="ellipse">
              <a:avLst/>
            </a:prstGeom>
            <a:solidFill>
              <a:srgbClr val="818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>
            <a:grpSpLocks noChangeAspect="1"/>
          </p:cNvGrpSpPr>
          <p:nvPr/>
        </p:nvGrpSpPr>
        <p:grpSpPr>
          <a:xfrm>
            <a:off x="7041981" y="730436"/>
            <a:ext cx="2742722" cy="2347841"/>
            <a:chOff x="9016335" y="730437"/>
            <a:chExt cx="768367" cy="657742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9016335" y="730437"/>
              <a:ext cx="768367" cy="657742"/>
            </a:xfrm>
            <a:prstGeom prst="hexagon">
              <a:avLst>
                <a:gd name="adj" fmla="val 28379"/>
                <a:gd name="vf" fmla="val 115470"/>
              </a:avLst>
            </a:prstGeom>
            <a:solidFill>
              <a:srgbClr val="3737FF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>
              <a:spLocks noChangeAspect="1"/>
            </p:cNvSpPr>
            <p:nvPr/>
          </p:nvSpPr>
          <p:spPr>
            <a:xfrm>
              <a:off x="9161398" y="830723"/>
              <a:ext cx="239120" cy="239120"/>
            </a:xfrm>
            <a:prstGeom prst="ellipse">
              <a:avLst/>
            </a:prstGeom>
            <a:solidFill>
              <a:srgbClr val="4B4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9225212" y="855452"/>
              <a:ext cx="350611" cy="428782"/>
              <a:chOff x="9784702" y="1400942"/>
              <a:chExt cx="350611" cy="428782"/>
            </a:xfrm>
          </p:grpSpPr>
          <p:grpSp>
            <p:nvGrpSpPr>
              <p:cNvPr id="32" name="그룹 31"/>
              <p:cNvGrpSpPr>
                <a:grpSpLocks noChangeAspect="1"/>
              </p:cNvGrpSpPr>
              <p:nvPr/>
            </p:nvGrpSpPr>
            <p:grpSpPr>
              <a:xfrm>
                <a:off x="9784702" y="1400942"/>
                <a:ext cx="350611" cy="428782"/>
                <a:chOff x="8983689" y="322650"/>
                <a:chExt cx="2149048" cy="2628196"/>
              </a:xfrm>
              <a:effectLst>
                <a:outerShdw blurRad="2413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육각형 35"/>
                <p:cNvSpPr>
                  <a:spLocks noChangeAspect="1"/>
                </p:cNvSpPr>
                <p:nvPr/>
              </p:nvSpPr>
              <p:spPr>
                <a:xfrm>
                  <a:off x="9904642" y="322650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0" name="육각형 39"/>
                <p:cNvSpPr>
                  <a:spLocks noChangeAspect="1"/>
                </p:cNvSpPr>
                <p:nvPr/>
              </p:nvSpPr>
              <p:spPr>
                <a:xfrm>
                  <a:off x="8991974" y="848289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육각형 40"/>
                <p:cNvSpPr>
                  <a:spLocks noChangeAspect="1"/>
                </p:cNvSpPr>
                <p:nvPr/>
              </p:nvSpPr>
              <p:spPr>
                <a:xfrm>
                  <a:off x="8983689" y="1899567"/>
                  <a:ext cx="1228095" cy="1051279"/>
                </a:xfrm>
                <a:prstGeom prst="hexagon">
                  <a:avLst>
                    <a:gd name="adj" fmla="val 29625"/>
                    <a:gd name="vf" fmla="val 115470"/>
                  </a:avLst>
                </a:prstGeom>
                <a:solidFill>
                  <a:srgbClr val="6565FF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ko-KR" dirty="0"/>
                </a:p>
              </p:txBody>
            </p:sp>
          </p:grpSp>
          <p:sp>
            <p:nvSpPr>
              <p:cNvPr id="33" name="타원 32"/>
              <p:cNvSpPr/>
              <p:nvPr/>
            </p:nvSpPr>
            <p:spPr>
              <a:xfrm>
                <a:off x="9977829" y="144019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9828931" y="1520614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9828931" y="1700163"/>
                <a:ext cx="63146" cy="63146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126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/>
          <p:cNvGrpSpPr/>
          <p:nvPr/>
        </p:nvGrpSpPr>
        <p:grpSpPr>
          <a:xfrm>
            <a:off x="4452210" y="2566791"/>
            <a:ext cx="1487553" cy="1280271"/>
            <a:chOff x="4452210" y="2566791"/>
            <a:chExt cx="1487553" cy="1280271"/>
          </a:xfrm>
        </p:grpSpPr>
        <p:sp>
          <p:nvSpPr>
            <p:cNvPr id="18" name="육각형 17"/>
            <p:cNvSpPr>
              <a:spLocks noChangeAspect="1"/>
            </p:cNvSpPr>
            <p:nvPr/>
          </p:nvSpPr>
          <p:spPr>
            <a:xfrm>
              <a:off x="4452210" y="2566791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 rot="14400000">
              <a:off x="4352026" y="3428393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 rot="7200000">
              <a:off x="5334149" y="3428857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 rot="10800000">
              <a:off x="4843491" y="371126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>
              <a:grpSpLocks noChangeAspect="1"/>
            </p:cNvGrpSpPr>
            <p:nvPr/>
          </p:nvGrpSpPr>
          <p:grpSpPr>
            <a:xfrm>
              <a:off x="4777740" y="2824260"/>
              <a:ext cx="932483" cy="765332"/>
              <a:chOff x="6008914" y="944991"/>
              <a:chExt cx="2094766" cy="1719272"/>
            </a:xfrm>
          </p:grpSpPr>
          <p:sp>
            <p:nvSpPr>
              <p:cNvPr id="34" name="폭발 1 33"/>
              <p:cNvSpPr/>
              <p:nvPr/>
            </p:nvSpPr>
            <p:spPr>
              <a:xfrm>
                <a:off x="7540166" y="944991"/>
                <a:ext cx="563514" cy="613651"/>
              </a:xfrm>
              <a:prstGeom prst="irregularSeal1">
                <a:avLst/>
              </a:prstGeom>
              <a:gradFill flip="none" rotWithShape="1">
                <a:gsLst>
                  <a:gs pos="0">
                    <a:srgbClr val="FFFF00"/>
                  </a:gs>
                  <a:gs pos="97000">
                    <a:srgbClr val="FF0000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 31"/>
              <p:cNvSpPr/>
              <p:nvPr/>
            </p:nvSpPr>
            <p:spPr>
              <a:xfrm>
                <a:off x="7181618" y="1104075"/>
                <a:ext cx="612137" cy="217195"/>
              </a:xfrm>
              <a:custGeom>
                <a:avLst/>
                <a:gdLst>
                  <a:gd name="connsiteX0" fmla="*/ 0 w 1066293"/>
                  <a:gd name="connsiteY0" fmla="*/ 385847 h 385847"/>
                  <a:gd name="connsiteX1" fmla="*/ 555930 w 1066293"/>
                  <a:gd name="connsiteY1" fmla="*/ 37 h 385847"/>
                  <a:gd name="connsiteX2" fmla="*/ 747316 w 1066293"/>
                  <a:gd name="connsiteY2" fmla="*/ 361544 h 385847"/>
                  <a:gd name="connsiteX3" fmla="*/ 1066293 w 1066293"/>
                  <a:gd name="connsiteY3" fmla="*/ 221801 h 385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293" h="385847">
                    <a:moveTo>
                      <a:pt x="0" y="385847"/>
                    </a:moveTo>
                    <a:cubicBezTo>
                      <a:pt x="215688" y="194967"/>
                      <a:pt x="431377" y="4087"/>
                      <a:pt x="555930" y="37"/>
                    </a:cubicBezTo>
                    <a:cubicBezTo>
                      <a:pt x="680483" y="-4013"/>
                      <a:pt x="662256" y="324583"/>
                      <a:pt x="747316" y="361544"/>
                    </a:cubicBezTo>
                    <a:cubicBezTo>
                      <a:pt x="832377" y="398505"/>
                      <a:pt x="1013130" y="242053"/>
                      <a:pt x="1066293" y="221801"/>
                    </a:cubicBezTo>
                  </a:path>
                </a:pathLst>
              </a:custGeom>
              <a:noFill/>
              <a:ln w="50800"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6008914" y="1224263"/>
                <a:ext cx="1440000" cy="1440000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6151694" y="1436261"/>
                <a:ext cx="720000" cy="720000"/>
              </a:xfrm>
              <a:prstGeom prst="ellipse">
                <a:avLst/>
              </a:prstGeom>
              <a:solidFill>
                <a:srgbClr val="6B65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 rot="2036557">
                <a:off x="6916128" y="1210499"/>
                <a:ext cx="473908" cy="303788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2" name="그룹 41"/>
          <p:cNvGrpSpPr/>
          <p:nvPr/>
        </p:nvGrpSpPr>
        <p:grpSpPr>
          <a:xfrm>
            <a:off x="2461008" y="2432457"/>
            <a:ext cx="1487553" cy="1280271"/>
            <a:chOff x="2461008" y="2432457"/>
            <a:chExt cx="1487553" cy="1280271"/>
          </a:xfrm>
        </p:grpSpPr>
        <p:sp>
          <p:nvSpPr>
            <p:cNvPr id="8" name="육각형 7"/>
            <p:cNvSpPr>
              <a:spLocks noChangeAspect="1"/>
            </p:cNvSpPr>
            <p:nvPr/>
          </p:nvSpPr>
          <p:spPr>
            <a:xfrm>
              <a:off x="2461008" y="2432457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rot="14400000">
              <a:off x="2360824" y="3294059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 rot="7200000">
              <a:off x="3342947" y="3294523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 rot="10800000">
              <a:off x="2852289" y="3576932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그룹 12"/>
            <p:cNvGrpSpPr>
              <a:grpSpLocks noChangeAspect="1"/>
            </p:cNvGrpSpPr>
            <p:nvPr/>
          </p:nvGrpSpPr>
          <p:grpSpPr>
            <a:xfrm>
              <a:off x="2820325" y="2612624"/>
              <a:ext cx="776910" cy="784142"/>
              <a:chOff x="4309745" y="2089473"/>
              <a:chExt cx="3794034" cy="3829352"/>
            </a:xfrm>
          </p:grpSpPr>
          <p:sp>
            <p:nvSpPr>
              <p:cNvPr id="4" name="사다리꼴 3"/>
              <p:cNvSpPr/>
              <p:nvPr/>
            </p:nvSpPr>
            <p:spPr>
              <a:xfrm>
                <a:off x="4309745" y="3049129"/>
                <a:ext cx="3794034" cy="286969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666762" y="2089473"/>
                <a:ext cx="1080000" cy="1080000"/>
                <a:chOff x="9216255" y="4447116"/>
                <a:chExt cx="1080000" cy="1080000"/>
              </a:xfrm>
            </p:grpSpPr>
            <p:sp>
              <p:nvSpPr>
                <p:cNvPr id="5" name="타원 4"/>
                <p:cNvSpPr/>
                <p:nvPr/>
              </p:nvSpPr>
              <p:spPr>
                <a:xfrm>
                  <a:off x="9216255" y="4447116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9400760" y="4627848"/>
                  <a:ext cx="720000" cy="720000"/>
                </a:xfrm>
                <a:prstGeom prst="ellipse">
                  <a:avLst/>
                </a:prstGeom>
                <a:solidFill>
                  <a:srgbClr val="DCDC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41" name="자유형 40"/>
            <p:cNvSpPr/>
            <p:nvPr/>
          </p:nvSpPr>
          <p:spPr>
            <a:xfrm>
              <a:off x="2957166" y="2882109"/>
              <a:ext cx="300749" cy="291636"/>
            </a:xfrm>
            <a:custGeom>
              <a:avLst/>
              <a:gdLst>
                <a:gd name="connsiteX0" fmla="*/ 0 w 504287"/>
                <a:gd name="connsiteY0" fmla="*/ 555931 h 555931"/>
                <a:gd name="connsiteX1" fmla="*/ 136704 w 504287"/>
                <a:gd name="connsiteY1" fmla="*/ 118477 h 555931"/>
                <a:gd name="connsiteX2" fmla="*/ 504287 w 504287"/>
                <a:gd name="connsiteY2" fmla="*/ 0 h 55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287" h="555931">
                  <a:moveTo>
                    <a:pt x="0" y="555931"/>
                  </a:moveTo>
                  <a:cubicBezTo>
                    <a:pt x="26328" y="383531"/>
                    <a:pt x="52656" y="211132"/>
                    <a:pt x="136704" y="118477"/>
                  </a:cubicBezTo>
                  <a:cubicBezTo>
                    <a:pt x="220752" y="25822"/>
                    <a:pt x="362519" y="12911"/>
                    <a:pt x="504287" y="0"/>
                  </a:cubicBezTo>
                </a:path>
              </a:pathLst>
            </a:custGeom>
            <a:noFill/>
            <a:ln w="88900" cap="rnd">
              <a:solidFill>
                <a:srgbClr val="A9A5A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924739" y="2921926"/>
              <a:ext cx="568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DCDCDC"/>
                  </a:solidFill>
                  <a:latin typeface="Bangers" panose="020B0603050302020204" pitchFamily="34" charset="0"/>
                </a:rPr>
                <a:t>100</a:t>
              </a:r>
              <a:r>
                <a:rPr lang="en-US" altLang="ko-KR" dirty="0">
                  <a:solidFill>
                    <a:srgbClr val="DCDCDC"/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</a:t>
              </a:r>
              <a:endParaRPr lang="ko-KR" altLang="en-US" dirty="0">
                <a:solidFill>
                  <a:srgbClr val="DCDCDC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9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660346" y="2614534"/>
            <a:ext cx="1487553" cy="1280271"/>
            <a:chOff x="5193208" y="2690035"/>
            <a:chExt cx="1487553" cy="1280271"/>
          </a:xfrm>
        </p:grpSpPr>
        <p:sp>
          <p:nvSpPr>
            <p:cNvPr id="5" name="육각형 4"/>
            <p:cNvSpPr>
              <a:spLocks noChangeAspect="1"/>
            </p:cNvSpPr>
            <p:nvPr/>
          </p:nvSpPr>
          <p:spPr>
            <a:xfrm>
              <a:off x="5193208" y="2690035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FF9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 rot="14400000">
              <a:off x="5093024" y="3551637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 rot="7200000">
              <a:off x="6075147" y="3552101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 rot="10800000">
              <a:off x="5580495" y="3834511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AA00"/>
                </a:gs>
                <a:gs pos="100000">
                  <a:srgbClr val="96FF9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547812" y="2614534"/>
            <a:ext cx="1487553" cy="1280271"/>
            <a:chOff x="7547812" y="2614534"/>
            <a:chExt cx="1487553" cy="1280271"/>
          </a:xfrm>
        </p:grpSpPr>
        <p:sp>
          <p:nvSpPr>
            <p:cNvPr id="10" name="육각형 9"/>
            <p:cNvSpPr>
              <a:spLocks noChangeAspect="1"/>
            </p:cNvSpPr>
            <p:nvPr/>
          </p:nvSpPr>
          <p:spPr>
            <a:xfrm>
              <a:off x="7547812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4F4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 rot="14400000">
              <a:off x="7447628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 rot="7200000">
              <a:off x="8429751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0800000">
              <a:off x="7939093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AC0000"/>
                </a:gs>
                <a:gs pos="100000">
                  <a:srgbClr val="FF4F4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5659063" y="2614533"/>
            <a:ext cx="1496220" cy="1280272"/>
            <a:chOff x="5659063" y="2614533"/>
            <a:chExt cx="1496220" cy="1280272"/>
          </a:xfrm>
        </p:grpSpPr>
        <p:grpSp>
          <p:nvGrpSpPr>
            <p:cNvPr id="3" name="그룹 2"/>
            <p:cNvGrpSpPr/>
            <p:nvPr/>
          </p:nvGrpSpPr>
          <p:grpSpPr>
            <a:xfrm>
              <a:off x="5667730" y="2614533"/>
              <a:ext cx="1487553" cy="1280271"/>
              <a:chOff x="5667730" y="2614533"/>
              <a:chExt cx="1487553" cy="1280271"/>
            </a:xfrm>
          </p:grpSpPr>
          <p:sp>
            <p:nvSpPr>
              <p:cNvPr id="15" name="육각형 14"/>
              <p:cNvSpPr>
                <a:spLocks noChangeAspect="1"/>
              </p:cNvSpPr>
              <p:nvPr/>
            </p:nvSpPr>
            <p:spPr>
              <a:xfrm>
                <a:off x="5667730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 rot="14400000">
                <a:off x="5567546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7200000">
                <a:off x="6549669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 rot="10800000">
                <a:off x="6059011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육각형 21"/>
            <p:cNvSpPr>
              <a:spLocks noChangeAspect="1"/>
            </p:cNvSpPr>
            <p:nvPr/>
          </p:nvSpPr>
          <p:spPr>
            <a:xfrm>
              <a:off x="5659063" y="2614534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FFF9B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 rot="14400000">
              <a:off x="5558879" y="3476136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 rot="7200000">
              <a:off x="6541002" y="3476600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 rot="10800000">
              <a:off x="6050344" y="3759009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C9C400"/>
                </a:gs>
                <a:gs pos="100000">
                  <a:srgbClr val="FFFF9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970912" y="2614533"/>
            <a:ext cx="1487553" cy="1280271"/>
            <a:chOff x="3970912" y="2614533"/>
            <a:chExt cx="1487553" cy="1280271"/>
          </a:xfrm>
        </p:grpSpPr>
        <p:sp>
          <p:nvSpPr>
            <p:cNvPr id="27" name="육각형 26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83483" y="2614533"/>
            <a:ext cx="1487553" cy="1280271"/>
            <a:chOff x="2178956" y="2614533"/>
            <a:chExt cx="1487553" cy="1280271"/>
          </a:xfrm>
        </p:grpSpPr>
        <p:sp>
          <p:nvSpPr>
            <p:cNvPr id="32" name="육각형 31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70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8558240" y="1159014"/>
            <a:ext cx="1487553" cy="1280271"/>
            <a:chOff x="2178956" y="2614533"/>
            <a:chExt cx="1487553" cy="1280271"/>
          </a:xfrm>
        </p:grpSpPr>
        <p:sp>
          <p:nvSpPr>
            <p:cNvPr id="79" name="육각형 78"/>
            <p:cNvSpPr>
              <a:spLocks noChangeAspect="1"/>
            </p:cNvSpPr>
            <p:nvPr/>
          </p:nvSpPr>
          <p:spPr>
            <a:xfrm>
              <a:off x="2178956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 rot="14400000">
              <a:off x="2078772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 rot="7200000">
              <a:off x="3060895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/>
            <p:cNvSpPr/>
            <p:nvPr/>
          </p:nvSpPr>
          <p:spPr>
            <a:xfrm rot="10800000">
              <a:off x="2570237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646464"/>
                </a:gs>
                <a:gs pos="100000">
                  <a:srgbClr val="DCDCD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그룹 25"/>
          <p:cNvGrpSpPr>
            <a:grpSpLocks noChangeAspect="1"/>
          </p:cNvGrpSpPr>
          <p:nvPr/>
        </p:nvGrpSpPr>
        <p:grpSpPr>
          <a:xfrm>
            <a:off x="8786582" y="1345726"/>
            <a:ext cx="1025233" cy="906846"/>
            <a:chOff x="4656351" y="1875134"/>
            <a:chExt cx="2129714" cy="1883790"/>
          </a:xfrm>
        </p:grpSpPr>
        <p:sp>
          <p:nvSpPr>
            <p:cNvPr id="44" name="육각형 43"/>
            <p:cNvSpPr>
              <a:spLocks noChangeAspect="1"/>
            </p:cNvSpPr>
            <p:nvPr/>
          </p:nvSpPr>
          <p:spPr>
            <a:xfrm>
              <a:off x="5214122" y="2378437"/>
              <a:ext cx="1010164" cy="869403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DCDCDC"/>
            </a:solidFill>
            <a:ln w="4445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육각형 38"/>
            <p:cNvSpPr>
              <a:spLocks noChangeAspect="1"/>
            </p:cNvSpPr>
            <p:nvPr/>
          </p:nvSpPr>
          <p:spPr>
            <a:xfrm>
              <a:off x="5383577" y="2530802"/>
              <a:ext cx="670421" cy="577002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F7F7F7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>
            <a:xfrm rot="1800000">
              <a:off x="6083963" y="199926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4500000">
              <a:off x="6177050" y="212057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700000">
              <a:off x="5932359" y="1979301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 rot="1800000">
              <a:off x="6059529" y="1877482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/>
            <p:cNvCxnSpPr/>
            <p:nvPr/>
          </p:nvCxnSpPr>
          <p:spPr>
            <a:xfrm rot="5400000">
              <a:off x="6435355" y="260726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8100000">
              <a:off x="6376839" y="2748541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rot="2700000">
              <a:off x="6376839" y="246599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/>
            <p:cNvSpPr/>
            <p:nvPr/>
          </p:nvSpPr>
          <p:spPr>
            <a:xfrm rot="5400000">
              <a:off x="6519679" y="267386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/>
            <p:nvPr/>
          </p:nvCxnSpPr>
          <p:spPr>
            <a:xfrm rot="9000000">
              <a:off x="6076967" y="323756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 rot="11700000">
              <a:off x="5925364" y="3257525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 rot="6300000">
              <a:off x="6170055" y="3116253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 rot="9000000">
              <a:off x="6052532" y="3492538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연결선 63"/>
            <p:cNvCxnSpPr/>
            <p:nvPr/>
          </p:nvCxnSpPr>
          <p:spPr>
            <a:xfrm rot="12600000">
              <a:off x="5358453" y="3235219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5300000">
              <a:off x="5265366" y="3113906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9900000">
              <a:off x="5510057" y="3255178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/>
            <p:cNvSpPr/>
            <p:nvPr/>
          </p:nvSpPr>
          <p:spPr>
            <a:xfrm rot="12600000">
              <a:off x="5116502" y="3490190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9" name="직선 연결선 68"/>
            <p:cNvCxnSpPr/>
            <p:nvPr/>
          </p:nvCxnSpPr>
          <p:spPr>
            <a:xfrm rot="16200000">
              <a:off x="5007061" y="2627210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8900000">
              <a:off x="5065577" y="2485938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3500000">
              <a:off x="5065577" y="276848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 rot="16200000">
              <a:off x="4656351" y="2693806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4" name="직선 연결선 73"/>
            <p:cNvCxnSpPr/>
            <p:nvPr/>
          </p:nvCxnSpPr>
          <p:spPr>
            <a:xfrm rot="19800000">
              <a:off x="5365449" y="1996912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900000">
              <a:off x="5517052" y="1976953"/>
              <a:ext cx="0" cy="399579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rot="17100000">
              <a:off x="5272361" y="2118226"/>
              <a:ext cx="0" cy="399578"/>
            </a:xfrm>
            <a:prstGeom prst="line">
              <a:avLst/>
            </a:prstGeom>
            <a:ln w="38100" cap="rnd">
              <a:solidFill>
                <a:srgbClr val="F7F7F7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타원 76"/>
            <p:cNvSpPr/>
            <p:nvPr/>
          </p:nvSpPr>
          <p:spPr>
            <a:xfrm rot="19800000">
              <a:off x="5123498" y="1875134"/>
              <a:ext cx="266386" cy="266386"/>
            </a:xfrm>
            <a:prstGeom prst="ellipse">
              <a:avLst/>
            </a:prstGeom>
            <a:solidFill>
              <a:srgbClr val="DCDCDC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514653" y="3326679"/>
            <a:ext cx="1487553" cy="1280271"/>
            <a:chOff x="6514653" y="3326679"/>
            <a:chExt cx="1487553" cy="1280271"/>
          </a:xfrm>
        </p:grpSpPr>
        <p:grpSp>
          <p:nvGrpSpPr>
            <p:cNvPr id="83" name="그룹 82"/>
            <p:cNvGrpSpPr/>
            <p:nvPr/>
          </p:nvGrpSpPr>
          <p:grpSpPr>
            <a:xfrm>
              <a:off x="6514653" y="3326679"/>
              <a:ext cx="1487553" cy="1280271"/>
              <a:chOff x="3970912" y="2614533"/>
              <a:chExt cx="1487553" cy="1280271"/>
            </a:xfrm>
          </p:grpSpPr>
          <p:sp>
            <p:nvSpPr>
              <p:cNvPr id="84" name="육각형 83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/>
            <p:cNvGrpSpPr>
              <a:grpSpLocks noChangeAspect="1"/>
            </p:cNvGrpSpPr>
            <p:nvPr/>
          </p:nvGrpSpPr>
          <p:grpSpPr>
            <a:xfrm>
              <a:off x="6746979" y="3508594"/>
              <a:ext cx="1025233" cy="906846"/>
              <a:chOff x="4656351" y="1875134"/>
              <a:chExt cx="2129714" cy="1883790"/>
            </a:xfrm>
          </p:grpSpPr>
          <p:sp>
            <p:nvSpPr>
              <p:cNvPr id="89" name="육각형 88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4445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육각형 89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C9C9FF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3" name="직선 연결선 102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타원 105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타원 109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1" name="직선 연결선 110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C9C9FF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타원 113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8181FF"/>
              </a:solidFill>
              <a:ln w="38100">
                <a:solidFill>
                  <a:srgbClr val="C9C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4604100" y="3326680"/>
            <a:ext cx="1496220" cy="1280272"/>
            <a:chOff x="4604100" y="3326680"/>
            <a:chExt cx="1496220" cy="1280272"/>
          </a:xfrm>
        </p:grpSpPr>
        <p:grpSp>
          <p:nvGrpSpPr>
            <p:cNvPr id="68" name="그룹 67"/>
            <p:cNvGrpSpPr/>
            <p:nvPr/>
          </p:nvGrpSpPr>
          <p:grpSpPr>
            <a:xfrm>
              <a:off x="4604100" y="3326680"/>
              <a:ext cx="1496220" cy="1280272"/>
              <a:chOff x="5659063" y="2614533"/>
              <a:chExt cx="1496220" cy="1280272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19" name="육각형 118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5" name="육각형 114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3" name="그룹 122"/>
            <p:cNvGrpSpPr>
              <a:grpSpLocks noChangeAspect="1"/>
            </p:cNvGrpSpPr>
            <p:nvPr/>
          </p:nvGrpSpPr>
          <p:grpSpPr>
            <a:xfrm>
              <a:off x="4832324" y="3513391"/>
              <a:ext cx="1025234" cy="906846"/>
              <a:chOff x="4656351" y="1875134"/>
              <a:chExt cx="2129714" cy="1883790"/>
            </a:xfrm>
          </p:grpSpPr>
          <p:sp>
            <p:nvSpPr>
              <p:cNvPr id="124" name="육각형 123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4445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5" name="육각형 124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E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6" name="직선 연결선 125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타원 128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0" name="직선 연결선 129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타원 132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타원 136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8" name="직선 연결선 137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타원 140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2" name="직선 연결선 141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타원 144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6" name="직선 연결선 145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FFE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FF9B"/>
              </a:solidFill>
              <a:ln w="38100">
                <a:solidFill>
                  <a:srgbClr val="FFFFE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>
            <a:off x="8558240" y="3326679"/>
            <a:ext cx="1487553" cy="1280271"/>
            <a:chOff x="8558240" y="3326679"/>
            <a:chExt cx="1487553" cy="1280271"/>
          </a:xfrm>
        </p:grpSpPr>
        <p:grpSp>
          <p:nvGrpSpPr>
            <p:cNvPr id="166" name="그룹 165"/>
            <p:cNvGrpSpPr/>
            <p:nvPr/>
          </p:nvGrpSpPr>
          <p:grpSpPr>
            <a:xfrm>
              <a:off x="8558240" y="3326679"/>
              <a:ext cx="1487553" cy="1280271"/>
              <a:chOff x="7547812" y="2614534"/>
              <a:chExt cx="1487553" cy="1280271"/>
            </a:xfrm>
          </p:grpSpPr>
          <p:sp>
            <p:nvSpPr>
              <p:cNvPr id="167" name="육각형 166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1" name="그룹 170"/>
            <p:cNvGrpSpPr>
              <a:grpSpLocks noChangeAspect="1"/>
            </p:cNvGrpSpPr>
            <p:nvPr/>
          </p:nvGrpSpPr>
          <p:grpSpPr>
            <a:xfrm>
              <a:off x="8793395" y="3518190"/>
              <a:ext cx="1025233" cy="906846"/>
              <a:chOff x="4656351" y="1875134"/>
              <a:chExt cx="2129714" cy="1883790"/>
            </a:xfrm>
          </p:grpSpPr>
          <p:sp>
            <p:nvSpPr>
              <p:cNvPr id="172" name="육각형 171"/>
              <p:cNvSpPr>
                <a:spLocks noChangeAspect="1"/>
              </p:cNvSpPr>
              <p:nvPr/>
            </p:nvSpPr>
            <p:spPr>
              <a:xfrm>
                <a:off x="5214122" y="2378437"/>
                <a:ext cx="1010164" cy="869403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4445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3" name="육각형 172"/>
              <p:cNvSpPr>
                <a:spLocks noChangeAspect="1"/>
              </p:cNvSpPr>
              <p:nvPr/>
            </p:nvSpPr>
            <p:spPr>
              <a:xfrm>
                <a:off x="5383577" y="2530802"/>
                <a:ext cx="670421" cy="577002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C5C5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74" name="직선 연결선 173"/>
              <p:cNvCxnSpPr/>
              <p:nvPr/>
            </p:nvCxnSpPr>
            <p:spPr>
              <a:xfrm rot="1800000">
                <a:off x="6083963" y="199926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 rot="4500000">
                <a:off x="6177050" y="212057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/>
              <p:cNvCxnSpPr/>
              <p:nvPr/>
            </p:nvCxnSpPr>
            <p:spPr>
              <a:xfrm rot="20700000">
                <a:off x="5932359" y="1979301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타원 176"/>
              <p:cNvSpPr/>
              <p:nvPr/>
            </p:nvSpPr>
            <p:spPr>
              <a:xfrm rot="1800000">
                <a:off x="6059529" y="1877482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8" name="직선 연결선 177"/>
              <p:cNvCxnSpPr/>
              <p:nvPr/>
            </p:nvCxnSpPr>
            <p:spPr>
              <a:xfrm rot="5400000">
                <a:off x="6435355" y="260726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/>
              <p:cNvCxnSpPr/>
              <p:nvPr/>
            </p:nvCxnSpPr>
            <p:spPr>
              <a:xfrm rot="8100000">
                <a:off x="6376839" y="2748541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/>
              <p:cNvCxnSpPr/>
              <p:nvPr/>
            </p:nvCxnSpPr>
            <p:spPr>
              <a:xfrm rot="2700000">
                <a:off x="6376839" y="246599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타원 180"/>
              <p:cNvSpPr/>
              <p:nvPr/>
            </p:nvSpPr>
            <p:spPr>
              <a:xfrm rot="5400000">
                <a:off x="6519679" y="267386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2" name="직선 연결선 181"/>
              <p:cNvCxnSpPr/>
              <p:nvPr/>
            </p:nvCxnSpPr>
            <p:spPr>
              <a:xfrm rot="9000000">
                <a:off x="6076967" y="323756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 rot="11700000">
                <a:off x="5925364" y="3257525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 rot="6300000">
                <a:off x="6170055" y="3116253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타원 184"/>
              <p:cNvSpPr/>
              <p:nvPr/>
            </p:nvSpPr>
            <p:spPr>
              <a:xfrm rot="9000000">
                <a:off x="6052532" y="3492538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6" name="직선 연결선 185"/>
              <p:cNvCxnSpPr/>
              <p:nvPr/>
            </p:nvCxnSpPr>
            <p:spPr>
              <a:xfrm rot="12600000">
                <a:off x="5358453" y="3235219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>
              <a:xfrm rot="15300000">
                <a:off x="5265366" y="3113906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 rot="9900000">
                <a:off x="5510057" y="3255178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/>
              <p:cNvSpPr/>
              <p:nvPr/>
            </p:nvSpPr>
            <p:spPr>
              <a:xfrm rot="12600000">
                <a:off x="5116502" y="3490190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0" name="직선 연결선 189"/>
              <p:cNvCxnSpPr/>
              <p:nvPr/>
            </p:nvCxnSpPr>
            <p:spPr>
              <a:xfrm rot="16200000">
                <a:off x="5007061" y="2627210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/>
              <p:cNvCxnSpPr/>
              <p:nvPr/>
            </p:nvCxnSpPr>
            <p:spPr>
              <a:xfrm rot="18900000">
                <a:off x="5065577" y="2485938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 rot="13500000">
                <a:off x="5065577" y="276848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타원 192"/>
              <p:cNvSpPr/>
              <p:nvPr/>
            </p:nvSpPr>
            <p:spPr>
              <a:xfrm rot="16200000">
                <a:off x="4656351" y="2693806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/>
              <p:nvPr/>
            </p:nvCxnSpPr>
            <p:spPr>
              <a:xfrm rot="19800000">
                <a:off x="5365449" y="1996912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/>
              <p:nvPr/>
            </p:nvCxnSpPr>
            <p:spPr>
              <a:xfrm rot="900000">
                <a:off x="5517052" y="1976953"/>
                <a:ext cx="0" cy="399579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rot="17100000">
                <a:off x="5272361" y="2118226"/>
                <a:ext cx="0" cy="399578"/>
              </a:xfrm>
              <a:prstGeom prst="line">
                <a:avLst/>
              </a:prstGeom>
              <a:ln w="38100" cap="rnd">
                <a:solidFill>
                  <a:srgbClr val="FFC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타원 196"/>
              <p:cNvSpPr/>
              <p:nvPr/>
            </p:nvSpPr>
            <p:spPr>
              <a:xfrm rot="19800000">
                <a:off x="5123498" y="1875134"/>
                <a:ext cx="266386" cy="266386"/>
              </a:xfrm>
              <a:prstGeom prst="ellipse">
                <a:avLst/>
              </a:prstGeom>
              <a:solidFill>
                <a:srgbClr val="FF4F4F"/>
              </a:solidFill>
              <a:ln w="38100">
                <a:solidFill>
                  <a:srgbClr val="FFC5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3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그룹 210"/>
          <p:cNvGrpSpPr>
            <a:grpSpLocks noChangeAspect="1"/>
          </p:cNvGrpSpPr>
          <p:nvPr/>
        </p:nvGrpSpPr>
        <p:grpSpPr>
          <a:xfrm>
            <a:off x="9003650" y="3447068"/>
            <a:ext cx="1373287" cy="1373287"/>
            <a:chOff x="4867613" y="1949409"/>
            <a:chExt cx="2160000" cy="2160000"/>
          </a:xfrm>
        </p:grpSpPr>
        <p:sp>
          <p:nvSpPr>
            <p:cNvPr id="212" name="현 211"/>
            <p:cNvSpPr/>
            <p:nvPr/>
          </p:nvSpPr>
          <p:spPr>
            <a:xfrm rot="162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/>
            <p:cNvSpPr/>
            <p:nvPr/>
          </p:nvSpPr>
          <p:spPr>
            <a:xfrm>
              <a:off x="5407613" y="194940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현 213"/>
            <p:cNvSpPr/>
            <p:nvPr/>
          </p:nvSpPr>
          <p:spPr>
            <a:xfrm rot="5400000">
              <a:off x="4867613" y="1949409"/>
              <a:ext cx="2160000" cy="2160000"/>
            </a:xfrm>
            <a:prstGeom prst="chord">
              <a:avLst>
                <a:gd name="adj1" fmla="val 15867"/>
                <a:gd name="adj2" fmla="val 1079326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/>
            <p:cNvSpPr/>
            <p:nvPr/>
          </p:nvSpPr>
          <p:spPr>
            <a:xfrm>
              <a:off x="5407613" y="3029409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99890" y="1771630"/>
            <a:ext cx="1487553" cy="1280271"/>
            <a:chOff x="4399890" y="1771630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399890" y="1771630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58878" y="2020050"/>
              <a:ext cx="786234" cy="783429"/>
              <a:chOff x="5393615" y="3086264"/>
              <a:chExt cx="786234" cy="783429"/>
            </a:xfrm>
          </p:grpSpPr>
          <p:sp>
            <p:nvSpPr>
              <p:cNvPr id="207" name="현 206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현 208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현 216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타원 20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0" name="타원 209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현 11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" name="타원 15"/>
            <p:cNvSpPr/>
            <p:nvPr/>
          </p:nvSpPr>
          <p:spPr>
            <a:xfrm>
              <a:off x="4738328" y="199347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088041" y="1771630"/>
            <a:ext cx="1496220" cy="1280272"/>
            <a:chOff x="6088041" y="1771630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088041" y="1771630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3" name="그룹 232"/>
            <p:cNvGrpSpPr/>
            <p:nvPr/>
          </p:nvGrpSpPr>
          <p:grpSpPr>
            <a:xfrm rot="7200000">
              <a:off x="6451363" y="2020049"/>
              <a:ext cx="786234" cy="783429"/>
              <a:chOff x="5393615" y="3086264"/>
              <a:chExt cx="786234" cy="783429"/>
            </a:xfrm>
          </p:grpSpPr>
          <p:sp>
            <p:nvSpPr>
              <p:cNvPr id="234" name="현 233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현 234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현 235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타원 236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타원 237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9" name="타원 238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현 239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9" name="타원 248"/>
            <p:cNvSpPr/>
            <p:nvPr/>
          </p:nvSpPr>
          <p:spPr>
            <a:xfrm>
              <a:off x="6439480" y="2009861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76790" y="1771631"/>
            <a:ext cx="1487553" cy="1280271"/>
            <a:chOff x="7976790" y="1771631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7976790" y="1771631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41" name="그룹 240"/>
            <p:cNvGrpSpPr/>
            <p:nvPr/>
          </p:nvGrpSpPr>
          <p:grpSpPr>
            <a:xfrm rot="14400000">
              <a:off x="8327448" y="2039280"/>
              <a:ext cx="786234" cy="783429"/>
              <a:chOff x="5393615" y="3086264"/>
              <a:chExt cx="786234" cy="783429"/>
            </a:xfrm>
          </p:grpSpPr>
          <p:sp>
            <p:nvSpPr>
              <p:cNvPr id="242" name="현 241"/>
              <p:cNvSpPr/>
              <p:nvPr/>
            </p:nvSpPr>
            <p:spPr>
              <a:xfrm rot="16200000">
                <a:off x="5396420" y="3086264"/>
                <a:ext cx="783429" cy="783429"/>
              </a:xfrm>
              <a:prstGeom prst="chord">
                <a:avLst>
                  <a:gd name="adj1" fmla="val 15867"/>
                  <a:gd name="adj2" fmla="val 7438665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현 242"/>
              <p:cNvSpPr/>
              <p:nvPr/>
            </p:nvSpPr>
            <p:spPr>
              <a:xfrm rot="5400000">
                <a:off x="5396420" y="3086264"/>
                <a:ext cx="783429" cy="783429"/>
              </a:xfrm>
              <a:prstGeom prst="chord">
                <a:avLst>
                  <a:gd name="adj1" fmla="val 2986202"/>
                  <a:gd name="adj2" fmla="val 10793261"/>
                </a:avLst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현 243"/>
              <p:cNvSpPr/>
              <p:nvPr/>
            </p:nvSpPr>
            <p:spPr>
              <a:xfrm rot="16200000">
                <a:off x="5393615" y="3086264"/>
                <a:ext cx="783429" cy="783429"/>
              </a:xfrm>
              <a:prstGeom prst="chord">
                <a:avLst>
                  <a:gd name="adj1" fmla="val 7321289"/>
                  <a:gd name="adj2" fmla="val 14271601"/>
                </a:avLst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타원 244"/>
              <p:cNvSpPr/>
              <p:nvPr/>
            </p:nvSpPr>
            <p:spPr>
              <a:xfrm>
                <a:off x="5759146" y="3387390"/>
                <a:ext cx="391715" cy="391715"/>
              </a:xfrm>
              <a:prstGeom prst="ellipse">
                <a:avLst/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타원 245"/>
              <p:cNvSpPr/>
              <p:nvPr/>
            </p:nvSpPr>
            <p:spPr>
              <a:xfrm>
                <a:off x="5592277" y="3086264"/>
                <a:ext cx="391715" cy="391715"/>
              </a:xfrm>
              <a:prstGeom prst="ellipse">
                <a:avLst/>
              </a:prstGeom>
              <a:solidFill>
                <a:srgbClr val="818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47" name="타원 246"/>
              <p:cNvSpPr/>
              <p:nvPr/>
            </p:nvSpPr>
            <p:spPr>
              <a:xfrm>
                <a:off x="5425409" y="3387390"/>
                <a:ext cx="391715" cy="391715"/>
              </a:xfrm>
              <a:prstGeom prst="ellipse">
                <a:avLst/>
              </a:prstGeom>
              <a:solidFill>
                <a:srgbClr val="FFFF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현 247"/>
              <p:cNvSpPr/>
              <p:nvPr/>
            </p:nvSpPr>
            <p:spPr>
              <a:xfrm rot="20629934">
                <a:off x="5760016" y="3388261"/>
                <a:ext cx="389972" cy="389972"/>
              </a:xfrm>
              <a:prstGeom prst="chord">
                <a:avLst>
                  <a:gd name="adj1" fmla="val 5408054"/>
                  <a:gd name="adj2" fmla="val 13686811"/>
                </a:avLst>
              </a:prstGeom>
              <a:solidFill>
                <a:srgbClr val="FF4F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0" name="타원 249"/>
            <p:cNvSpPr/>
            <p:nvPr/>
          </p:nvSpPr>
          <p:spPr>
            <a:xfrm>
              <a:off x="8314863" y="2020049"/>
              <a:ext cx="810000" cy="810000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15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>
            <a:grpSpLocks noChangeAspect="1"/>
          </p:cNvGrpSpPr>
          <p:nvPr/>
        </p:nvGrpSpPr>
        <p:grpSpPr>
          <a:xfrm>
            <a:off x="1065235" y="2226832"/>
            <a:ext cx="1067402" cy="950295"/>
            <a:chOff x="2802583" y="3717190"/>
            <a:chExt cx="1421973" cy="1265965"/>
          </a:xfrm>
        </p:grpSpPr>
        <p:sp>
          <p:nvSpPr>
            <p:cNvPr id="150" name="육각형 149"/>
            <p:cNvSpPr>
              <a:spLocks noChangeAspect="1"/>
            </p:cNvSpPr>
            <p:nvPr/>
          </p:nvSpPr>
          <p:spPr>
            <a:xfrm>
              <a:off x="3049258" y="3950560"/>
              <a:ext cx="928623" cy="799225"/>
            </a:xfrm>
            <a:prstGeom prst="hexagon">
              <a:avLst>
                <a:gd name="adj" fmla="val 28994"/>
                <a:gd name="vf" fmla="val 115470"/>
              </a:avLst>
            </a:pr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3311402" y="467864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rot="7200000">
              <a:off x="3023759" y="4191069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 rot="14400000">
              <a:off x="3596071" y="4191068"/>
              <a:ext cx="404334" cy="0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/>
            <p:cNvCxnSpPr/>
            <p:nvPr/>
          </p:nvCxnSpPr>
          <p:spPr>
            <a:xfrm flipH="1">
              <a:off x="4044556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/>
            <p:cNvCxnSpPr/>
            <p:nvPr/>
          </p:nvCxnSpPr>
          <p:spPr>
            <a:xfrm flipH="1">
              <a:off x="2802583" y="4350171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/>
            <p:cNvCxnSpPr/>
            <p:nvPr/>
          </p:nvCxnSpPr>
          <p:spPr>
            <a:xfrm rot="7200000" flipH="1">
              <a:off x="3736156" y="3807190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/>
            <p:cNvCxnSpPr/>
            <p:nvPr/>
          </p:nvCxnSpPr>
          <p:spPr>
            <a:xfrm rot="7200000" flipH="1">
              <a:off x="3110954" y="4893154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/>
            <p:nvPr/>
          </p:nvCxnSpPr>
          <p:spPr>
            <a:xfrm rot="3600000" flipH="1">
              <a:off x="3736155" y="4893152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/>
            <p:nvPr/>
          </p:nvCxnSpPr>
          <p:spPr>
            <a:xfrm rot="3600000" flipH="1">
              <a:off x="3109172" y="3807189"/>
              <a:ext cx="180000" cy="1"/>
            </a:xfrm>
            <a:prstGeom prst="line">
              <a:avLst/>
            </a:prstGeom>
            <a:ln w="254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>
            <a:off x="4781578" y="2499273"/>
            <a:ext cx="1487553" cy="1280271"/>
            <a:chOff x="4781578" y="2499273"/>
            <a:chExt cx="1487553" cy="1280271"/>
          </a:xfrm>
        </p:grpSpPr>
        <p:grpSp>
          <p:nvGrpSpPr>
            <p:cNvPr id="201" name="그룹 200"/>
            <p:cNvGrpSpPr/>
            <p:nvPr/>
          </p:nvGrpSpPr>
          <p:grpSpPr>
            <a:xfrm>
              <a:off x="4781578" y="2499273"/>
              <a:ext cx="1487553" cy="1280271"/>
              <a:chOff x="3970912" y="2614533"/>
              <a:chExt cx="1487553" cy="1280271"/>
            </a:xfrm>
          </p:grpSpPr>
          <p:sp>
            <p:nvSpPr>
              <p:cNvPr id="202" name="육각형 201"/>
              <p:cNvSpPr>
                <a:spLocks noChangeAspect="1"/>
              </p:cNvSpPr>
              <p:nvPr/>
            </p:nvSpPr>
            <p:spPr>
              <a:xfrm>
                <a:off x="3970912" y="2614533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8181F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 rot="14400000">
                <a:off x="3870728" y="3476135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 rot="7200000">
                <a:off x="4852851" y="3476599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 rot="10800000">
                <a:off x="4362193" y="3759008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00009E"/>
                  </a:gs>
                  <a:gs pos="100000">
                    <a:srgbClr val="8181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5083143" y="2748395"/>
              <a:ext cx="891604" cy="770908"/>
              <a:chOff x="4798025" y="4561506"/>
              <a:chExt cx="697070" cy="599937"/>
            </a:xfrm>
          </p:grpSpPr>
          <p:sp>
            <p:nvSpPr>
              <p:cNvPr id="212" name="육각형 211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C8C8F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6469729" y="2499273"/>
            <a:ext cx="1496220" cy="1280272"/>
            <a:chOff x="6469729" y="2499273"/>
            <a:chExt cx="1496220" cy="1280272"/>
          </a:xfrm>
        </p:grpSpPr>
        <p:grpSp>
          <p:nvGrpSpPr>
            <p:cNvPr id="159" name="그룹 158"/>
            <p:cNvGrpSpPr/>
            <p:nvPr/>
          </p:nvGrpSpPr>
          <p:grpSpPr>
            <a:xfrm>
              <a:off x="6469729" y="2499273"/>
              <a:ext cx="1496220" cy="1280272"/>
              <a:chOff x="5659063" y="2614533"/>
              <a:chExt cx="1496220" cy="1280272"/>
            </a:xfrm>
          </p:grpSpPr>
          <p:grpSp>
            <p:nvGrpSpPr>
              <p:cNvPr id="160" name="그룹 159"/>
              <p:cNvGrpSpPr/>
              <p:nvPr/>
            </p:nvGrpSpPr>
            <p:grpSpPr>
              <a:xfrm>
                <a:off x="5667730" y="2614533"/>
                <a:ext cx="1487553" cy="1280271"/>
                <a:chOff x="5667730" y="2614533"/>
                <a:chExt cx="1487553" cy="1280271"/>
              </a:xfrm>
            </p:grpSpPr>
            <p:sp>
              <p:nvSpPr>
                <p:cNvPr id="165" name="육각형 164"/>
                <p:cNvSpPr>
                  <a:spLocks noChangeAspect="1"/>
                </p:cNvSpPr>
                <p:nvPr/>
              </p:nvSpPr>
              <p:spPr>
                <a:xfrm>
                  <a:off x="5667730" y="2614533"/>
                  <a:ext cx="1487553" cy="1280271"/>
                </a:xfrm>
                <a:prstGeom prst="hexagon">
                  <a:avLst>
                    <a:gd name="adj" fmla="val 28994"/>
                    <a:gd name="vf" fmla="val 115470"/>
                  </a:avLst>
                </a:prstGeom>
                <a:solidFill>
                  <a:srgbClr val="FFFF9B"/>
                </a:solidFill>
                <a:ln w="50800">
                  <a:solidFill>
                    <a:srgbClr val="F0F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8" name="직사각형 197"/>
                <p:cNvSpPr/>
                <p:nvPr/>
              </p:nvSpPr>
              <p:spPr>
                <a:xfrm rot="14400000">
                  <a:off x="5567546" y="3476135"/>
                  <a:ext cx="712982" cy="103293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9" name="직사각형 198"/>
                <p:cNvSpPr/>
                <p:nvPr/>
              </p:nvSpPr>
              <p:spPr>
                <a:xfrm rot="7200000">
                  <a:off x="6549669" y="3476599"/>
                  <a:ext cx="712982" cy="101431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0" name="직사각형 199"/>
                <p:cNvSpPr/>
                <p:nvPr/>
              </p:nvSpPr>
              <p:spPr>
                <a:xfrm rot="10800000">
                  <a:off x="6059011" y="3759008"/>
                  <a:ext cx="712982" cy="10239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C9C400"/>
                    </a:gs>
                    <a:gs pos="100000">
                      <a:srgbClr val="FFFF9B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61" name="육각형 160"/>
              <p:cNvSpPr>
                <a:spLocks noChangeAspect="1"/>
              </p:cNvSpPr>
              <p:nvPr/>
            </p:nvSpPr>
            <p:spPr>
              <a:xfrm>
                <a:off x="5659063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FF9B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 rot="14400000">
                <a:off x="5558879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 rot="7200000">
                <a:off x="6541002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 rot="10800000">
                <a:off x="6050344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C9C400"/>
                  </a:gs>
                  <a:gs pos="100000">
                    <a:srgbClr val="FFFF9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3" name="그룹 212"/>
            <p:cNvGrpSpPr/>
            <p:nvPr/>
          </p:nvGrpSpPr>
          <p:grpSpPr>
            <a:xfrm>
              <a:off x="6776032" y="2748395"/>
              <a:ext cx="891604" cy="770908"/>
              <a:chOff x="4798025" y="4561506"/>
              <a:chExt cx="697070" cy="599937"/>
            </a:xfrm>
          </p:grpSpPr>
          <p:sp>
            <p:nvSpPr>
              <p:cNvPr id="214" name="육각형 213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타원 214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FFE6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8358478" y="2499274"/>
            <a:ext cx="1487553" cy="1280271"/>
            <a:chOff x="8358478" y="2499274"/>
            <a:chExt cx="1487553" cy="1280271"/>
          </a:xfrm>
        </p:grpSpPr>
        <p:grpSp>
          <p:nvGrpSpPr>
            <p:cNvPr id="154" name="그룹 153"/>
            <p:cNvGrpSpPr/>
            <p:nvPr/>
          </p:nvGrpSpPr>
          <p:grpSpPr>
            <a:xfrm>
              <a:off x="8358478" y="2499274"/>
              <a:ext cx="1487553" cy="1280271"/>
              <a:chOff x="7547812" y="2614534"/>
              <a:chExt cx="1487553" cy="1280271"/>
            </a:xfrm>
          </p:grpSpPr>
          <p:sp>
            <p:nvSpPr>
              <p:cNvPr id="155" name="육각형 154"/>
              <p:cNvSpPr>
                <a:spLocks noChangeAspect="1"/>
              </p:cNvSpPr>
              <p:nvPr/>
            </p:nvSpPr>
            <p:spPr>
              <a:xfrm>
                <a:off x="7547812" y="2614534"/>
                <a:ext cx="1487553" cy="1280271"/>
              </a:xfrm>
              <a:prstGeom prst="hexagon">
                <a:avLst>
                  <a:gd name="adj" fmla="val 28994"/>
                  <a:gd name="vf" fmla="val 115470"/>
                </a:avLst>
              </a:prstGeom>
              <a:solidFill>
                <a:srgbClr val="FF4F4F"/>
              </a:solidFill>
              <a:ln w="50800">
                <a:solidFill>
                  <a:srgbClr val="F0F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 rot="14400000">
                <a:off x="7447628" y="3476136"/>
                <a:ext cx="712982" cy="103293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 rot="7200000">
                <a:off x="8429751" y="3476600"/>
                <a:ext cx="712982" cy="101431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 rot="10800000">
                <a:off x="7939093" y="3759009"/>
                <a:ext cx="712982" cy="102394"/>
              </a:xfrm>
              <a:prstGeom prst="rect">
                <a:avLst/>
              </a:prstGeom>
              <a:gradFill flip="none" rotWithShape="1">
                <a:gsLst>
                  <a:gs pos="0">
                    <a:srgbClr val="AC0000"/>
                  </a:gs>
                  <a:gs pos="100000">
                    <a:srgbClr val="FF4F4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8664617" y="2748395"/>
              <a:ext cx="891604" cy="770908"/>
              <a:chOff x="4798025" y="4561506"/>
              <a:chExt cx="697070" cy="599937"/>
            </a:xfrm>
          </p:grpSpPr>
          <p:sp>
            <p:nvSpPr>
              <p:cNvPr id="217" name="육각형 216"/>
              <p:cNvSpPr>
                <a:spLocks noChangeAspect="1"/>
              </p:cNvSpPr>
              <p:nvPr/>
            </p:nvSpPr>
            <p:spPr>
              <a:xfrm>
                <a:off x="4798025" y="4561506"/>
                <a:ext cx="697070" cy="599937"/>
              </a:xfrm>
              <a:prstGeom prst="hexagon">
                <a:avLst>
                  <a:gd name="adj" fmla="val 28994"/>
                  <a:gd name="vf" fmla="val 115470"/>
                </a:avLst>
              </a:prstGeom>
              <a:noFill/>
              <a:ln w="50800" cap="rnd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타원 217"/>
              <p:cNvSpPr/>
              <p:nvPr/>
            </p:nvSpPr>
            <p:spPr>
              <a:xfrm>
                <a:off x="4930560" y="4645474"/>
                <a:ext cx="432000" cy="432000"/>
              </a:xfrm>
              <a:prstGeom prst="ellipse">
                <a:avLst/>
              </a:prstGeom>
              <a:noFill/>
              <a:ln w="50800">
                <a:solidFill>
                  <a:srgbClr val="FFC8C8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566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그룹 44"/>
          <p:cNvGrpSpPr/>
          <p:nvPr/>
        </p:nvGrpSpPr>
        <p:grpSpPr>
          <a:xfrm>
            <a:off x="5947815" y="2579933"/>
            <a:ext cx="1487553" cy="1280271"/>
            <a:chOff x="3970912" y="2614533"/>
            <a:chExt cx="1487553" cy="1280271"/>
          </a:xfrm>
        </p:grpSpPr>
        <p:sp>
          <p:nvSpPr>
            <p:cNvPr id="46" name="육각형 45"/>
            <p:cNvSpPr>
              <a:spLocks noChangeAspect="1"/>
            </p:cNvSpPr>
            <p:nvPr/>
          </p:nvSpPr>
          <p:spPr>
            <a:xfrm>
              <a:off x="3970912" y="2614533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8181FF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/>
            </a:p>
          </p:txBody>
        </p:sp>
        <p:sp>
          <p:nvSpPr>
            <p:cNvPr id="47" name="직사각형 46"/>
            <p:cNvSpPr/>
            <p:nvPr/>
          </p:nvSpPr>
          <p:spPr>
            <a:xfrm rot="14400000">
              <a:off x="3870728" y="3476135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 rot="7200000">
              <a:off x="4852851" y="3476599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 rot="10800000">
              <a:off x="4362193" y="3759008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00009E"/>
                </a:gs>
                <a:gs pos="100000">
                  <a:srgbClr val="8181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눈물 방울 2"/>
          <p:cNvSpPr/>
          <p:nvPr/>
        </p:nvSpPr>
        <p:spPr>
          <a:xfrm rot="20700000">
            <a:off x="8731325" y="2746631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눈물 방울 51"/>
          <p:cNvSpPr/>
          <p:nvPr/>
        </p:nvSpPr>
        <p:spPr>
          <a:xfrm rot="2700000">
            <a:off x="8917399" y="3044780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눈물 방울 52"/>
          <p:cNvSpPr/>
          <p:nvPr/>
        </p:nvSpPr>
        <p:spPr>
          <a:xfrm rot="6300000">
            <a:off x="8734885" y="3354235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눈물 방울 55"/>
          <p:cNvSpPr/>
          <p:nvPr/>
        </p:nvSpPr>
        <p:spPr>
          <a:xfrm rot="9900000">
            <a:off x="8380363" y="3348582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눈물 방울 56"/>
          <p:cNvSpPr/>
          <p:nvPr/>
        </p:nvSpPr>
        <p:spPr>
          <a:xfrm rot="13500000">
            <a:off x="8194289" y="3050433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눈물 방울 57"/>
          <p:cNvSpPr/>
          <p:nvPr/>
        </p:nvSpPr>
        <p:spPr>
          <a:xfrm rot="17100000">
            <a:off x="8376803" y="2740978"/>
            <a:ext cx="540000" cy="540000"/>
          </a:xfrm>
          <a:prstGeom prst="teardrop">
            <a:avLst/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현 6"/>
          <p:cNvSpPr/>
          <p:nvPr/>
        </p:nvSpPr>
        <p:spPr>
          <a:xfrm>
            <a:off x="8731325" y="2740978"/>
            <a:ext cx="540000" cy="540000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solidFill>
              <a:srgbClr val="818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현 68"/>
          <p:cNvSpPr/>
          <p:nvPr/>
        </p:nvSpPr>
        <p:spPr>
          <a:xfrm>
            <a:off x="8764468" y="2760105"/>
            <a:ext cx="539360" cy="515935"/>
          </a:xfrm>
          <a:prstGeom prst="chord">
            <a:avLst>
              <a:gd name="adj1" fmla="val 7298038"/>
              <a:gd name="adj2" fmla="val 16309589"/>
            </a:avLst>
          </a:prstGeom>
          <a:solidFill>
            <a:srgbClr val="C8C8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1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72197" y="4562802"/>
            <a:ext cx="1487553" cy="1280271"/>
            <a:chOff x="3376877" y="4502210"/>
            <a:chExt cx="1487553" cy="1280271"/>
          </a:xfrm>
        </p:grpSpPr>
        <p:sp>
          <p:nvSpPr>
            <p:cNvPr id="14" name="육각형 13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8521070" y="4502210"/>
            <a:ext cx="1487553" cy="1280271"/>
            <a:chOff x="3376877" y="4502210"/>
            <a:chExt cx="1487553" cy="1280271"/>
          </a:xfrm>
        </p:grpSpPr>
        <p:sp>
          <p:nvSpPr>
            <p:cNvPr id="26" name="육각형 25"/>
            <p:cNvSpPr>
              <a:spLocks noChangeAspect="1"/>
            </p:cNvSpPr>
            <p:nvPr/>
          </p:nvSpPr>
          <p:spPr>
            <a:xfrm>
              <a:off x="3376877" y="4502210"/>
              <a:ext cx="1487553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96E6E6"/>
            </a:solidFill>
            <a:ln w="50800">
              <a:solidFill>
                <a:srgbClr val="F0F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 rot="14400000">
              <a:off x="3276693" y="5363812"/>
              <a:ext cx="712982" cy="103293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7200000">
              <a:off x="4258816" y="5364276"/>
              <a:ext cx="712982" cy="101431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 rot="10800000">
              <a:off x="3764164" y="5646686"/>
              <a:ext cx="712982" cy="102394"/>
            </a:xfrm>
            <a:prstGeom prst="rect">
              <a:avLst/>
            </a:prstGeom>
            <a:gradFill flip="none" rotWithShape="1">
              <a:gsLst>
                <a:gs pos="0">
                  <a:srgbClr val="218E8B"/>
                </a:gs>
                <a:gs pos="100000">
                  <a:srgbClr val="96E6E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직사각형 33"/>
          <p:cNvSpPr/>
          <p:nvPr/>
        </p:nvSpPr>
        <p:spPr>
          <a:xfrm rot="10800000">
            <a:off x="8287368" y="3367528"/>
            <a:ext cx="712982" cy="102394"/>
          </a:xfrm>
          <a:prstGeom prst="rect">
            <a:avLst/>
          </a:prstGeom>
          <a:gradFill flip="none" rotWithShape="1">
            <a:gsLst>
              <a:gs pos="0">
                <a:srgbClr val="218E8B"/>
              </a:gs>
              <a:gs pos="100000">
                <a:srgbClr val="96E6E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78"/>
          <p:cNvGrpSpPr/>
          <p:nvPr/>
        </p:nvGrpSpPr>
        <p:grpSpPr>
          <a:xfrm>
            <a:off x="3376878" y="1666185"/>
            <a:ext cx="6631746" cy="1280271"/>
            <a:chOff x="3376878" y="1666185"/>
            <a:chExt cx="6631746" cy="1280271"/>
          </a:xfrm>
        </p:grpSpPr>
        <p:sp>
          <p:nvSpPr>
            <p:cNvPr id="36" name="육각형 35"/>
            <p:cNvSpPr>
              <a:spLocks noChangeAspect="1"/>
            </p:cNvSpPr>
            <p:nvPr/>
          </p:nvSpPr>
          <p:spPr>
            <a:xfrm>
              <a:off x="3376878" y="1666185"/>
              <a:ext cx="6631746" cy="1280271"/>
            </a:xfrm>
            <a:prstGeom prst="hexagon">
              <a:avLst>
                <a:gd name="adj" fmla="val 28994"/>
                <a:gd name="vf" fmla="val 115470"/>
              </a:avLst>
            </a:prstGeom>
            <a:solidFill>
              <a:srgbClr val="C1F1F0"/>
            </a:solidFill>
            <a:ln w="50800">
              <a:solidFill>
                <a:srgbClr val="63D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3617900" y="1692180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56" name="직사각형 5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3960321" y="1695723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0" name="직사각형 69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 rot="10800000">
              <a:off x="9251192" y="1693931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3" name="직사각형 72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 rot="10800000">
              <a:off x="9593613" y="1697474"/>
              <a:ext cx="182066" cy="1221194"/>
              <a:chOff x="3617900" y="1692180"/>
              <a:chExt cx="182066" cy="1221194"/>
            </a:xfrm>
            <a:gradFill flip="none" rotWithShape="1">
              <a:gsLst>
                <a:gs pos="13000">
                  <a:srgbClr val="2BB7B4"/>
                </a:gs>
                <a:gs pos="100000">
                  <a:srgbClr val="63DBD8"/>
                </a:gs>
              </a:gsLst>
              <a:lin ang="0" scaled="1"/>
              <a:tileRect/>
            </a:gradFill>
          </p:grpSpPr>
          <p:sp>
            <p:nvSpPr>
              <p:cNvPr id="76" name="직사각형 75"/>
              <p:cNvSpPr/>
              <p:nvPr/>
            </p:nvSpPr>
            <p:spPr>
              <a:xfrm rot="14400000">
                <a:off x="3356878" y="2470286"/>
                <a:ext cx="706176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 rot="7200000">
                <a:off x="3358943" y="1951137"/>
                <a:ext cx="697913" cy="180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93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56825" y="2890841"/>
            <a:ext cx="28280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Benzene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3262" y="1852998"/>
            <a:ext cx="4121350" cy="865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Basic</a:t>
            </a:r>
            <a:endParaRPr lang="ko-KR" altLang="en-US" sz="5400" dirty="0"/>
          </a:p>
        </p:txBody>
      </p:sp>
      <p:sp>
        <p:nvSpPr>
          <p:cNvPr id="5" name="직사각형 4"/>
          <p:cNvSpPr/>
          <p:nvPr/>
        </p:nvSpPr>
        <p:spPr>
          <a:xfrm>
            <a:off x="3648816" y="4398063"/>
            <a:ext cx="34708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SnowFlake</a:t>
            </a:r>
            <a:endParaRPr lang="en-US" altLang="ko-KR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63500" dir="2280000" algn="bl" rotWithShape="0">
                  <a:srgbClr val="4B4BFF"/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99448" y="4146393"/>
            <a:ext cx="24176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63500" dir="2280000" algn="bl" rotWithShape="0">
                    <a:srgbClr val="4B4BFF"/>
                  </a:outerShdw>
                </a:effectLst>
                <a:latin typeface="Bauhaus 93" panose="04030905020B02020C02" pitchFamily="82" charset="0"/>
              </a:rPr>
              <a:t>Tai Chi</a:t>
            </a:r>
          </a:p>
        </p:txBody>
      </p:sp>
    </p:spTree>
    <p:extLst>
      <p:ext uri="{BB962C8B-B14F-4D97-AF65-F5344CB8AC3E}">
        <p14:creationId xmlns:p14="http://schemas.microsoft.com/office/powerpoint/2010/main" val="1235824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</TotalTime>
  <Words>161</Words>
  <Application>Microsoft Office PowerPoint</Application>
  <PresentationFormat>와이드스크린</PresentationFormat>
  <Paragraphs>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Adobe 고딕 Std B</vt:lpstr>
      <vt:lpstr>맑은 고딕</vt:lpstr>
      <vt:lpstr>Arial</vt:lpstr>
      <vt:lpstr>Bangers</vt:lpstr>
      <vt:lpstr>Bauhaus 93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SNUGDC</cp:lastModifiedBy>
  <cp:revision>200</cp:revision>
  <dcterms:created xsi:type="dcterms:W3CDTF">2016-09-19T08:25:58Z</dcterms:created>
  <dcterms:modified xsi:type="dcterms:W3CDTF">2017-01-30T22:12:34Z</dcterms:modified>
</cp:coreProperties>
</file>