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8" r:id="rId3"/>
    <p:sldId id="349" r:id="rId4"/>
    <p:sldId id="344" r:id="rId5"/>
    <p:sldId id="350" r:id="rId6"/>
    <p:sldId id="345" r:id="rId7"/>
    <p:sldId id="351" r:id="rId8"/>
    <p:sldId id="346" r:id="rId9"/>
    <p:sldId id="347" r:id="rId10"/>
    <p:sldId id="35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5A5"/>
    <a:srgbClr val="938D8D"/>
    <a:srgbClr val="9B9797"/>
    <a:srgbClr val="979191"/>
    <a:srgbClr val="6B6565"/>
    <a:srgbClr val="DCDCDC"/>
    <a:srgbClr val="604900"/>
    <a:srgbClr val="96FF96"/>
    <a:srgbClr val="00AA00"/>
    <a:srgbClr val="FF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7" d="100"/>
          <a:sy n="157" d="100"/>
        </p:scale>
        <p:origin x="-804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육각형 58"/>
          <p:cNvSpPr/>
          <p:nvPr/>
        </p:nvSpPr>
        <p:spPr>
          <a:xfrm>
            <a:off x="7611105" y="2450388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436898" y="3065631"/>
            <a:ext cx="1264391" cy="1264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57213" y="3286127"/>
            <a:ext cx="815736" cy="8157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961881" y="28782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800000">
            <a:off x="9323529" y="2974264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3600000">
            <a:off x="9588448" y="3228802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9675651" y="359202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7200000">
            <a:off x="9579645" y="3953676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9000000">
            <a:off x="9325107" y="4218595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0800000">
            <a:off x="8961881" y="430579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2600000">
            <a:off x="8600287" y="421362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4400000">
            <a:off x="8335368" y="3959083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8248165" y="35958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000000">
            <a:off x="8344171" y="3234209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800000">
            <a:off x="8598709" y="296929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700731" y="3338396"/>
            <a:ext cx="720000" cy="720000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86755" y="916111"/>
            <a:ext cx="2905540" cy="2487214"/>
            <a:chOff x="3586755" y="916111"/>
            <a:chExt cx="2905540" cy="2487214"/>
          </a:xfrm>
        </p:grpSpPr>
        <p:sp>
          <p:nvSpPr>
            <p:cNvPr id="4" name="육각형 3"/>
            <p:cNvSpPr/>
            <p:nvPr/>
          </p:nvSpPr>
          <p:spPr>
            <a:xfrm>
              <a:off x="3586755" y="916111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chemeClr val="bg2">
                <a:lumMod val="75000"/>
                <a:alpha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72288" y="1495108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4815" y="1728323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7715" y="1267859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50745" y="1783607"/>
              <a:ext cx="759909" cy="761532"/>
            </a:xfrm>
            <a:prstGeom prst="ellipse">
              <a:avLst/>
            </a:prstGeom>
            <a:solidFill>
              <a:srgbClr val="BF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2700000">
              <a:off x="5427955" y="147710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5629195" y="1969741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174696" y="1983080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6541" y="267076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4390709" y="2462459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8100000">
              <a:off x="5451998" y="2462054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8100000">
              <a:off x="4385507" y="147661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78956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54106"/>
            <a:ext cx="5113332" cy="1323439"/>
            <a:chOff x="3357061" y="2945401"/>
            <a:chExt cx="5113332" cy="1323439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4465" y="2945401"/>
              <a:ext cx="373852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SETTING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04545" y="252872"/>
            <a:ext cx="5469620" cy="5386090"/>
            <a:chOff x="6804545" y="252872"/>
            <a:chExt cx="5469620" cy="5386090"/>
          </a:xfrm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6804545" y="736477"/>
              <a:ext cx="5469620" cy="4682136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66505" y="252872"/>
              <a:ext cx="3504486" cy="53860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4400" b="1" dirty="0">
                  <a:ln w="76200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889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  <a:endParaRPr lang="en-US" altLang="ko-KR" sz="34400" b="1" cap="none" spc="0" dirty="0">
                <a:ln w="7620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88900" dir="2220000" algn="bl" rotWithShape="0">
                    <a:srgbClr val="5C739C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26982" y="489798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11</Words>
  <Application>Microsoft Office PowerPoint</Application>
  <PresentationFormat>와이드스크린</PresentationFormat>
  <Paragraphs>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143</cp:revision>
  <dcterms:created xsi:type="dcterms:W3CDTF">2016-09-19T08:25:58Z</dcterms:created>
  <dcterms:modified xsi:type="dcterms:W3CDTF">2017-01-13T00:23:11Z</dcterms:modified>
</cp:coreProperties>
</file>