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48" r:id="rId3"/>
    <p:sldId id="349" r:id="rId4"/>
    <p:sldId id="344" r:id="rId5"/>
    <p:sldId id="350" r:id="rId6"/>
    <p:sldId id="345" r:id="rId7"/>
    <p:sldId id="351" r:id="rId8"/>
    <p:sldId id="346" r:id="rId9"/>
    <p:sldId id="34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  <a:srgbClr val="DCDCDC"/>
    <a:srgbClr val="FFFFFF"/>
    <a:srgbClr val="FFFF96"/>
    <a:srgbClr val="DFDA00"/>
    <a:srgbClr val="4B4BFF"/>
    <a:srgbClr val="FFFA33"/>
    <a:srgbClr val="3737FF"/>
    <a:srgbClr val="FFFF8B"/>
    <a:srgbClr val="000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99" d="100"/>
          <a:sy n="199" d="100"/>
        </p:scale>
        <p:origin x="-2109" y="-35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육각형 58"/>
          <p:cNvSpPr/>
          <p:nvPr/>
        </p:nvSpPr>
        <p:spPr>
          <a:xfrm>
            <a:off x="7611105" y="2450388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8436898" y="3065631"/>
            <a:ext cx="1264391" cy="12643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8657213" y="3286127"/>
            <a:ext cx="815736" cy="8157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961881" y="2878257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rot="1800000">
            <a:off x="9323529" y="2974264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rot="3600000">
            <a:off x="9588448" y="3228802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 rot="5400000">
            <a:off x="9675651" y="3592028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rot="7200000">
            <a:off x="9579645" y="3953676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 rot="9000000">
            <a:off x="9325107" y="4218595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 rot="10800000">
            <a:off x="8961881" y="4305798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 rot="12600000">
            <a:off x="8600287" y="4213621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 rot="14400000">
            <a:off x="8335368" y="3959083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6200000">
            <a:off x="8248165" y="3595857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rot="18000000">
            <a:off x="8344171" y="3234209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 rot="19800000">
            <a:off x="8598709" y="2969291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8700731" y="3338396"/>
            <a:ext cx="720000" cy="720000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586755" y="916111"/>
            <a:ext cx="2905540" cy="2487214"/>
            <a:chOff x="3586755" y="916111"/>
            <a:chExt cx="2905540" cy="2487214"/>
          </a:xfrm>
        </p:grpSpPr>
        <p:sp>
          <p:nvSpPr>
            <p:cNvPr id="4" name="육각형 3"/>
            <p:cNvSpPr/>
            <p:nvPr/>
          </p:nvSpPr>
          <p:spPr>
            <a:xfrm>
              <a:off x="3586755" y="916111"/>
              <a:ext cx="2905540" cy="2487214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chemeClr val="bg2">
                <a:lumMod val="75000"/>
                <a:alpha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4372288" y="1495108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604815" y="1728323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97715" y="1267859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4650745" y="1783607"/>
              <a:ext cx="759909" cy="761532"/>
            </a:xfrm>
            <a:prstGeom prst="ellipse">
              <a:avLst/>
            </a:prstGeom>
            <a:solidFill>
              <a:srgbClr val="BFB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2700000">
              <a:off x="5427955" y="147710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 rot="5400000">
              <a:off x="5629195" y="1969741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 rot="5400000">
              <a:off x="4174696" y="1983080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06541" y="267076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2700000">
              <a:off x="4390709" y="2462459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8100000">
              <a:off x="5451998" y="2462054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 rot="8100000">
              <a:off x="4385507" y="147661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78956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2150" y="2173045"/>
            <a:ext cx="3184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Bauhaus 93" panose="04030905020B02020C02" pitchFamily="82" charset="0"/>
              </a:rPr>
              <a:t>Hextris</a:t>
            </a:r>
            <a:endParaRPr lang="ko-KR" altLang="en-US" sz="4400" dirty="0"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0841" y="2967335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983689" y="322650"/>
            <a:ext cx="2149048" cy="2628196"/>
            <a:chOff x="8983689" y="322650"/>
            <a:chExt cx="2149048" cy="2628196"/>
          </a:xfrm>
        </p:grpSpPr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9904642" y="322650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8991974" y="848289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8983689" y="1899567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511898" y="4245663"/>
            <a:ext cx="7439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Block Create Sensitivity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54106"/>
            <a:ext cx="5113332" cy="1323439"/>
            <a:chOff x="3357061" y="2945401"/>
            <a:chExt cx="5113332" cy="1323439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44465" y="2945401"/>
              <a:ext cx="373852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SETTING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804545" y="252872"/>
            <a:ext cx="5469620" cy="5386090"/>
            <a:chOff x="6804545" y="252872"/>
            <a:chExt cx="5469620" cy="5386090"/>
          </a:xfrm>
        </p:grpSpPr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6804545" y="736477"/>
              <a:ext cx="5469620" cy="4682136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635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66505" y="252872"/>
              <a:ext cx="3504486" cy="538609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4400" b="1" dirty="0">
                  <a:ln w="76200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889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  <a:endParaRPr lang="en-US" altLang="ko-KR" sz="34400" b="1" cap="none" spc="0" dirty="0">
                <a:ln w="76200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88900" dir="2220000" algn="bl" rotWithShape="0">
                    <a:srgbClr val="5C739C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026982" y="489798"/>
            <a:ext cx="3728602" cy="5854091"/>
            <a:chOff x="3009284" y="489798"/>
            <a:chExt cx="3728602" cy="5854091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60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10240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921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014609" y="2351339"/>
            <a:ext cx="526053" cy="450315"/>
            <a:chOff x="9244627" y="3792396"/>
            <a:chExt cx="526053" cy="450315"/>
          </a:xfrm>
        </p:grpSpPr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4015821" y="1901025"/>
            <a:ext cx="526053" cy="450315"/>
            <a:chOff x="9244627" y="3792396"/>
            <a:chExt cx="526053" cy="450315"/>
          </a:xfrm>
        </p:grpSpPr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018307" y="3251969"/>
            <a:ext cx="526053" cy="450315"/>
            <a:chOff x="9244627" y="3792396"/>
            <a:chExt cx="526053" cy="450315"/>
          </a:xfrm>
        </p:grpSpPr>
        <p:sp>
          <p:nvSpPr>
            <p:cNvPr id="145" name="육각형 14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4019519" y="2801655"/>
            <a:ext cx="526053" cy="450315"/>
            <a:chOff x="9244627" y="3792396"/>
            <a:chExt cx="526053" cy="450315"/>
          </a:xfrm>
        </p:grpSpPr>
        <p:sp>
          <p:nvSpPr>
            <p:cNvPr id="150" name="육각형 14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4" name="그룹 163"/>
          <p:cNvGrpSpPr/>
          <p:nvPr/>
        </p:nvGrpSpPr>
        <p:grpSpPr>
          <a:xfrm>
            <a:off x="4018307" y="1450710"/>
            <a:ext cx="526053" cy="450315"/>
            <a:chOff x="9244627" y="3792396"/>
            <a:chExt cx="526053" cy="450315"/>
          </a:xfrm>
        </p:grpSpPr>
        <p:sp>
          <p:nvSpPr>
            <p:cNvPr id="165" name="육각형 16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4422219" y="2576497"/>
            <a:ext cx="526053" cy="450315"/>
            <a:chOff x="9244627" y="3792396"/>
            <a:chExt cx="526053" cy="450315"/>
          </a:xfrm>
        </p:grpSpPr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4423431" y="2126183"/>
            <a:ext cx="526053" cy="450315"/>
            <a:chOff x="9244627" y="3792396"/>
            <a:chExt cx="526053" cy="450315"/>
          </a:xfrm>
        </p:grpSpPr>
        <p:sp>
          <p:nvSpPr>
            <p:cNvPr id="180" name="육각형 17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4" name="그룹 183"/>
          <p:cNvGrpSpPr/>
          <p:nvPr/>
        </p:nvGrpSpPr>
        <p:grpSpPr>
          <a:xfrm>
            <a:off x="4425917" y="3477127"/>
            <a:ext cx="526053" cy="450315"/>
            <a:chOff x="9244627" y="3792396"/>
            <a:chExt cx="526053" cy="450315"/>
          </a:xfrm>
        </p:grpSpPr>
        <p:sp>
          <p:nvSpPr>
            <p:cNvPr id="185" name="육각형 18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4427129" y="3026813"/>
            <a:ext cx="526053" cy="450315"/>
            <a:chOff x="9244627" y="3792396"/>
            <a:chExt cx="526053" cy="450315"/>
          </a:xfrm>
        </p:grpSpPr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425917" y="1675868"/>
            <a:ext cx="526053" cy="450315"/>
            <a:chOff x="9244627" y="3792396"/>
            <a:chExt cx="526053" cy="450315"/>
          </a:xfrm>
        </p:grpSpPr>
        <p:sp>
          <p:nvSpPr>
            <p:cNvPr id="205" name="육각형 20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4810981" y="2351339"/>
            <a:ext cx="526053" cy="450315"/>
            <a:chOff x="9244627" y="3792396"/>
            <a:chExt cx="526053" cy="450315"/>
          </a:xfrm>
        </p:grpSpPr>
        <p:sp>
          <p:nvSpPr>
            <p:cNvPr id="215" name="육각형 21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4812193" y="1901025"/>
            <a:ext cx="526053" cy="450315"/>
            <a:chOff x="9244627" y="3792396"/>
            <a:chExt cx="526053" cy="450315"/>
          </a:xfrm>
        </p:grpSpPr>
        <p:sp>
          <p:nvSpPr>
            <p:cNvPr id="220" name="육각형 21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직사각형 22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4814679" y="3251969"/>
            <a:ext cx="526053" cy="450315"/>
            <a:chOff x="9244627" y="3792396"/>
            <a:chExt cx="526053" cy="450315"/>
          </a:xfrm>
        </p:grpSpPr>
        <p:sp>
          <p:nvSpPr>
            <p:cNvPr id="225" name="육각형 22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직사각형 22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9" name="그룹 228"/>
          <p:cNvGrpSpPr/>
          <p:nvPr/>
        </p:nvGrpSpPr>
        <p:grpSpPr>
          <a:xfrm>
            <a:off x="4815891" y="2801655"/>
            <a:ext cx="526053" cy="450315"/>
            <a:chOff x="9244627" y="3792396"/>
            <a:chExt cx="526053" cy="450315"/>
          </a:xfrm>
        </p:grpSpPr>
        <p:sp>
          <p:nvSpPr>
            <p:cNvPr id="230" name="육각형 22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직사각형 23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4814679" y="1450710"/>
            <a:ext cx="526053" cy="450315"/>
            <a:chOff x="9244627" y="3792396"/>
            <a:chExt cx="526053" cy="450315"/>
          </a:xfrm>
        </p:grpSpPr>
        <p:sp>
          <p:nvSpPr>
            <p:cNvPr id="245" name="육각형 24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직사각형 24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직사각형 24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직사각형 24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4" name="그룹 253"/>
          <p:cNvGrpSpPr/>
          <p:nvPr/>
        </p:nvGrpSpPr>
        <p:grpSpPr>
          <a:xfrm>
            <a:off x="5218591" y="2576497"/>
            <a:ext cx="526053" cy="450315"/>
            <a:chOff x="9244627" y="3792396"/>
            <a:chExt cx="526053" cy="450315"/>
          </a:xfrm>
        </p:grpSpPr>
        <p:sp>
          <p:nvSpPr>
            <p:cNvPr id="255" name="육각형 25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" name="직사각형 25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직사각형 25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직사각형 25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5219803" y="2126183"/>
            <a:ext cx="526053" cy="450315"/>
            <a:chOff x="9244627" y="3792396"/>
            <a:chExt cx="526053" cy="450315"/>
          </a:xfrm>
        </p:grpSpPr>
        <p:sp>
          <p:nvSpPr>
            <p:cNvPr id="260" name="육각형 25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1" name="직사각형 26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직사각형 26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5222289" y="3477127"/>
            <a:ext cx="526053" cy="450315"/>
            <a:chOff x="9244627" y="3792396"/>
            <a:chExt cx="526053" cy="450315"/>
          </a:xfrm>
        </p:grpSpPr>
        <p:sp>
          <p:nvSpPr>
            <p:cNvPr id="265" name="육각형 26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직사각형 26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직사각형 26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9" name="그룹 268"/>
          <p:cNvGrpSpPr/>
          <p:nvPr/>
        </p:nvGrpSpPr>
        <p:grpSpPr>
          <a:xfrm>
            <a:off x="5223501" y="3026813"/>
            <a:ext cx="526053" cy="450315"/>
            <a:chOff x="9244627" y="3792396"/>
            <a:chExt cx="526053" cy="450315"/>
          </a:xfrm>
        </p:grpSpPr>
        <p:sp>
          <p:nvSpPr>
            <p:cNvPr id="270" name="육각형 26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1" name="직사각형 27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직사각형 27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5222289" y="1675868"/>
            <a:ext cx="526053" cy="450315"/>
            <a:chOff x="9244627" y="3792396"/>
            <a:chExt cx="526053" cy="450315"/>
          </a:xfrm>
        </p:grpSpPr>
        <p:sp>
          <p:nvSpPr>
            <p:cNvPr id="285" name="육각형 28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" name="직사각형 28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직사각형 28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4" name="그룹 293"/>
          <p:cNvGrpSpPr/>
          <p:nvPr/>
        </p:nvGrpSpPr>
        <p:grpSpPr>
          <a:xfrm>
            <a:off x="5618054" y="2326147"/>
            <a:ext cx="526053" cy="450315"/>
            <a:chOff x="9244627" y="3792396"/>
            <a:chExt cx="526053" cy="450315"/>
          </a:xfrm>
        </p:grpSpPr>
        <p:sp>
          <p:nvSpPr>
            <p:cNvPr id="295" name="육각형 29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6" name="직사각형 29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직사각형 29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직사각형 29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9" name="그룹 298"/>
          <p:cNvGrpSpPr/>
          <p:nvPr/>
        </p:nvGrpSpPr>
        <p:grpSpPr>
          <a:xfrm>
            <a:off x="5619266" y="1875833"/>
            <a:ext cx="526053" cy="450315"/>
            <a:chOff x="9244627" y="3792396"/>
            <a:chExt cx="526053" cy="450315"/>
          </a:xfrm>
        </p:grpSpPr>
        <p:sp>
          <p:nvSpPr>
            <p:cNvPr id="300" name="육각형 29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1" name="직사각형 30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직사각형 30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직사각형 30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4" name="그룹 303"/>
          <p:cNvGrpSpPr/>
          <p:nvPr/>
        </p:nvGrpSpPr>
        <p:grpSpPr>
          <a:xfrm>
            <a:off x="5621752" y="3226777"/>
            <a:ext cx="526053" cy="450315"/>
            <a:chOff x="9244627" y="3792396"/>
            <a:chExt cx="526053" cy="450315"/>
          </a:xfrm>
        </p:grpSpPr>
        <p:sp>
          <p:nvSpPr>
            <p:cNvPr id="305" name="육각형 30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직사각형 30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직사각형 30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직사각형 30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9" name="그룹 308"/>
          <p:cNvGrpSpPr/>
          <p:nvPr/>
        </p:nvGrpSpPr>
        <p:grpSpPr>
          <a:xfrm>
            <a:off x="5622964" y="2776463"/>
            <a:ext cx="526053" cy="450315"/>
            <a:chOff x="9244627" y="3792396"/>
            <a:chExt cx="526053" cy="450315"/>
          </a:xfrm>
        </p:grpSpPr>
        <p:sp>
          <p:nvSpPr>
            <p:cNvPr id="310" name="육각형 30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직사각형 31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직사각형 31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직사각형 31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4" name="그룹 323"/>
          <p:cNvGrpSpPr/>
          <p:nvPr/>
        </p:nvGrpSpPr>
        <p:grpSpPr>
          <a:xfrm>
            <a:off x="5621752" y="1425518"/>
            <a:ext cx="526053" cy="450315"/>
            <a:chOff x="9244627" y="3792396"/>
            <a:chExt cx="526053" cy="450315"/>
          </a:xfrm>
        </p:grpSpPr>
        <p:sp>
          <p:nvSpPr>
            <p:cNvPr id="325" name="육각형 32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6" name="직사각형 32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직사각형 32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4" name="그룹 333"/>
          <p:cNvGrpSpPr/>
          <p:nvPr/>
        </p:nvGrpSpPr>
        <p:grpSpPr>
          <a:xfrm>
            <a:off x="6025664" y="2551305"/>
            <a:ext cx="526053" cy="450315"/>
            <a:chOff x="9244627" y="3792396"/>
            <a:chExt cx="526053" cy="450315"/>
          </a:xfrm>
        </p:grpSpPr>
        <p:sp>
          <p:nvSpPr>
            <p:cNvPr id="335" name="육각형 33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6" name="직사각형 33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직사각형 33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직사각형 33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9" name="그룹 338"/>
          <p:cNvGrpSpPr/>
          <p:nvPr/>
        </p:nvGrpSpPr>
        <p:grpSpPr>
          <a:xfrm>
            <a:off x="6026876" y="2100991"/>
            <a:ext cx="526053" cy="450315"/>
            <a:chOff x="9244627" y="3792396"/>
            <a:chExt cx="526053" cy="450315"/>
          </a:xfrm>
        </p:grpSpPr>
        <p:sp>
          <p:nvSpPr>
            <p:cNvPr id="340" name="육각형 33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1" name="직사각형 34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직사각형 34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4" name="그룹 343"/>
          <p:cNvGrpSpPr/>
          <p:nvPr/>
        </p:nvGrpSpPr>
        <p:grpSpPr>
          <a:xfrm>
            <a:off x="6029362" y="3451935"/>
            <a:ext cx="526053" cy="450315"/>
            <a:chOff x="9244627" y="3792396"/>
            <a:chExt cx="526053" cy="450315"/>
          </a:xfrm>
        </p:grpSpPr>
        <p:sp>
          <p:nvSpPr>
            <p:cNvPr id="345" name="육각형 34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6" name="직사각형 34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직사각형 34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9" name="그룹 348"/>
          <p:cNvGrpSpPr/>
          <p:nvPr/>
        </p:nvGrpSpPr>
        <p:grpSpPr>
          <a:xfrm>
            <a:off x="6030574" y="3001621"/>
            <a:ext cx="526053" cy="450315"/>
            <a:chOff x="9244627" y="3792396"/>
            <a:chExt cx="526053" cy="450315"/>
          </a:xfrm>
        </p:grpSpPr>
        <p:sp>
          <p:nvSpPr>
            <p:cNvPr id="350" name="육각형 34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1" name="직사각형 35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직사각형 35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4" name="그룹 363"/>
          <p:cNvGrpSpPr/>
          <p:nvPr/>
        </p:nvGrpSpPr>
        <p:grpSpPr>
          <a:xfrm>
            <a:off x="6029362" y="1650676"/>
            <a:ext cx="526053" cy="450315"/>
            <a:chOff x="9244627" y="3792396"/>
            <a:chExt cx="526053" cy="450315"/>
          </a:xfrm>
        </p:grpSpPr>
        <p:sp>
          <p:nvSpPr>
            <p:cNvPr id="365" name="육각형 36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6" name="직사각형 36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직사각형 36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직사각형 36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4" name="그룹 373"/>
          <p:cNvGrpSpPr/>
          <p:nvPr/>
        </p:nvGrpSpPr>
        <p:grpSpPr>
          <a:xfrm>
            <a:off x="6414426" y="2326147"/>
            <a:ext cx="526053" cy="450315"/>
            <a:chOff x="9244627" y="3792396"/>
            <a:chExt cx="526053" cy="450315"/>
          </a:xfrm>
        </p:grpSpPr>
        <p:sp>
          <p:nvSpPr>
            <p:cNvPr id="375" name="육각형 37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6" name="직사각형 37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직사각형 37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직사각형 37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9" name="그룹 378"/>
          <p:cNvGrpSpPr/>
          <p:nvPr/>
        </p:nvGrpSpPr>
        <p:grpSpPr>
          <a:xfrm>
            <a:off x="6415638" y="1875833"/>
            <a:ext cx="526053" cy="450315"/>
            <a:chOff x="9244627" y="3792396"/>
            <a:chExt cx="526053" cy="450315"/>
          </a:xfrm>
        </p:grpSpPr>
        <p:sp>
          <p:nvSpPr>
            <p:cNvPr id="380" name="육각형 37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1" name="직사각형 38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직사각형 38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직사각형 38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4" name="그룹 383"/>
          <p:cNvGrpSpPr/>
          <p:nvPr/>
        </p:nvGrpSpPr>
        <p:grpSpPr>
          <a:xfrm>
            <a:off x="6418124" y="3226777"/>
            <a:ext cx="526053" cy="450315"/>
            <a:chOff x="9244627" y="3792396"/>
            <a:chExt cx="526053" cy="450315"/>
          </a:xfrm>
        </p:grpSpPr>
        <p:sp>
          <p:nvSpPr>
            <p:cNvPr id="385" name="육각형 38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6" name="직사각형 38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직사각형 38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9" name="그룹 388"/>
          <p:cNvGrpSpPr/>
          <p:nvPr/>
        </p:nvGrpSpPr>
        <p:grpSpPr>
          <a:xfrm>
            <a:off x="6419336" y="2776463"/>
            <a:ext cx="526053" cy="450315"/>
            <a:chOff x="9244627" y="3792396"/>
            <a:chExt cx="526053" cy="450315"/>
          </a:xfrm>
        </p:grpSpPr>
        <p:sp>
          <p:nvSpPr>
            <p:cNvPr id="390" name="육각형 38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1" name="직사각형 39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직사각형 39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3" name="직사각형 39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4" name="그룹 403"/>
          <p:cNvGrpSpPr/>
          <p:nvPr/>
        </p:nvGrpSpPr>
        <p:grpSpPr>
          <a:xfrm>
            <a:off x="6418124" y="1425518"/>
            <a:ext cx="526053" cy="450315"/>
            <a:chOff x="9244627" y="3792396"/>
            <a:chExt cx="526053" cy="450315"/>
          </a:xfrm>
        </p:grpSpPr>
        <p:sp>
          <p:nvSpPr>
            <p:cNvPr id="405" name="육각형 40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6" name="직사각형 40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직사각형 40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직사각형 40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4" name="그룹 473"/>
          <p:cNvGrpSpPr/>
          <p:nvPr/>
        </p:nvGrpSpPr>
        <p:grpSpPr>
          <a:xfrm>
            <a:off x="4014609" y="4159730"/>
            <a:ext cx="526053" cy="450315"/>
            <a:chOff x="9244627" y="3792396"/>
            <a:chExt cx="526053" cy="450315"/>
          </a:xfrm>
        </p:grpSpPr>
        <p:sp>
          <p:nvSpPr>
            <p:cNvPr id="475" name="육각형 47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6" name="직사각형 47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7" name="직사각형 47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8" name="직사각형 47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9" name="그룹 478"/>
          <p:cNvGrpSpPr/>
          <p:nvPr/>
        </p:nvGrpSpPr>
        <p:grpSpPr>
          <a:xfrm>
            <a:off x="4015821" y="3709416"/>
            <a:ext cx="526053" cy="450315"/>
            <a:chOff x="9244627" y="3792396"/>
            <a:chExt cx="526053" cy="450315"/>
          </a:xfrm>
        </p:grpSpPr>
        <p:sp>
          <p:nvSpPr>
            <p:cNvPr id="480" name="육각형 47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" name="직사각형 48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직사각형 48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3" name="직사각형 48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4" name="그룹 483"/>
          <p:cNvGrpSpPr/>
          <p:nvPr/>
        </p:nvGrpSpPr>
        <p:grpSpPr>
          <a:xfrm>
            <a:off x="4018307" y="5060360"/>
            <a:ext cx="526053" cy="450315"/>
            <a:chOff x="9244627" y="3792396"/>
            <a:chExt cx="526053" cy="450315"/>
          </a:xfrm>
        </p:grpSpPr>
        <p:sp>
          <p:nvSpPr>
            <p:cNvPr id="485" name="육각형 48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6" name="직사각형 48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직사각형 48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직사각형 48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9" name="그룹 488"/>
          <p:cNvGrpSpPr/>
          <p:nvPr/>
        </p:nvGrpSpPr>
        <p:grpSpPr>
          <a:xfrm>
            <a:off x="4019519" y="4610046"/>
            <a:ext cx="526053" cy="450315"/>
            <a:chOff x="9244627" y="3792396"/>
            <a:chExt cx="526053" cy="450315"/>
          </a:xfrm>
        </p:grpSpPr>
        <p:sp>
          <p:nvSpPr>
            <p:cNvPr id="490" name="육각형 48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1" name="직사각형 49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직사각형 49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직사각형 49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4" name="그룹 513"/>
          <p:cNvGrpSpPr/>
          <p:nvPr/>
        </p:nvGrpSpPr>
        <p:grpSpPr>
          <a:xfrm>
            <a:off x="4422219" y="4384888"/>
            <a:ext cx="526053" cy="450315"/>
            <a:chOff x="9244627" y="3792396"/>
            <a:chExt cx="526053" cy="450315"/>
          </a:xfrm>
        </p:grpSpPr>
        <p:sp>
          <p:nvSpPr>
            <p:cNvPr id="515" name="육각형 51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6" name="직사각형 51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직사각형 51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직사각형 51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9" name="그룹 518"/>
          <p:cNvGrpSpPr/>
          <p:nvPr/>
        </p:nvGrpSpPr>
        <p:grpSpPr>
          <a:xfrm>
            <a:off x="4423431" y="3934574"/>
            <a:ext cx="526053" cy="450315"/>
            <a:chOff x="9244627" y="3792396"/>
            <a:chExt cx="526053" cy="450315"/>
          </a:xfrm>
        </p:grpSpPr>
        <p:sp>
          <p:nvSpPr>
            <p:cNvPr id="520" name="육각형 51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1" name="직사각형 52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2" name="직사각형 52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직사각형 52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9" name="그룹 528"/>
          <p:cNvGrpSpPr/>
          <p:nvPr/>
        </p:nvGrpSpPr>
        <p:grpSpPr>
          <a:xfrm>
            <a:off x="4427129" y="4835204"/>
            <a:ext cx="526053" cy="450315"/>
            <a:chOff x="9244627" y="3792396"/>
            <a:chExt cx="526053" cy="450315"/>
          </a:xfrm>
        </p:grpSpPr>
        <p:sp>
          <p:nvSpPr>
            <p:cNvPr id="530" name="육각형 52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1" name="직사각형 53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직사각형 53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직사각형 53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4" name="그룹 553"/>
          <p:cNvGrpSpPr/>
          <p:nvPr/>
        </p:nvGrpSpPr>
        <p:grpSpPr>
          <a:xfrm>
            <a:off x="4810981" y="4159730"/>
            <a:ext cx="526053" cy="450315"/>
            <a:chOff x="9244627" y="3792396"/>
            <a:chExt cx="526053" cy="450315"/>
          </a:xfrm>
        </p:grpSpPr>
        <p:sp>
          <p:nvSpPr>
            <p:cNvPr id="555" name="육각형 55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6" name="직사각형 55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직사각형 55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직사각형 55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9" name="그룹 558"/>
          <p:cNvGrpSpPr/>
          <p:nvPr/>
        </p:nvGrpSpPr>
        <p:grpSpPr>
          <a:xfrm>
            <a:off x="4812193" y="3709416"/>
            <a:ext cx="526053" cy="450315"/>
            <a:chOff x="9244627" y="3792396"/>
            <a:chExt cx="526053" cy="450315"/>
          </a:xfrm>
        </p:grpSpPr>
        <p:sp>
          <p:nvSpPr>
            <p:cNvPr id="560" name="육각형 55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1" name="직사각형 56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직사각형 56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직사각형 56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4" name="그룹 563"/>
          <p:cNvGrpSpPr/>
          <p:nvPr/>
        </p:nvGrpSpPr>
        <p:grpSpPr>
          <a:xfrm>
            <a:off x="4814679" y="5060360"/>
            <a:ext cx="526053" cy="450315"/>
            <a:chOff x="9244627" y="3792396"/>
            <a:chExt cx="526053" cy="450315"/>
          </a:xfrm>
        </p:grpSpPr>
        <p:sp>
          <p:nvSpPr>
            <p:cNvPr id="565" name="육각형 56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6" name="직사각형 56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직사각형 56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직사각형 56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9" name="그룹 568"/>
          <p:cNvGrpSpPr/>
          <p:nvPr/>
        </p:nvGrpSpPr>
        <p:grpSpPr>
          <a:xfrm>
            <a:off x="4815891" y="4610046"/>
            <a:ext cx="526053" cy="450315"/>
            <a:chOff x="9244627" y="3792396"/>
            <a:chExt cx="526053" cy="450315"/>
          </a:xfrm>
        </p:grpSpPr>
        <p:sp>
          <p:nvSpPr>
            <p:cNvPr id="570" name="육각형 56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1" name="직사각형 57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직사각형 57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직사각형 57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4" name="그룹 593"/>
          <p:cNvGrpSpPr/>
          <p:nvPr/>
        </p:nvGrpSpPr>
        <p:grpSpPr>
          <a:xfrm>
            <a:off x="5218591" y="4384888"/>
            <a:ext cx="526053" cy="450315"/>
            <a:chOff x="9244627" y="3792396"/>
            <a:chExt cx="526053" cy="450315"/>
          </a:xfrm>
        </p:grpSpPr>
        <p:sp>
          <p:nvSpPr>
            <p:cNvPr id="595" name="육각형 59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6" name="직사각형 59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7" name="직사각형 59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8" name="직사각형 59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9" name="그룹 598"/>
          <p:cNvGrpSpPr/>
          <p:nvPr/>
        </p:nvGrpSpPr>
        <p:grpSpPr>
          <a:xfrm>
            <a:off x="5219803" y="3934574"/>
            <a:ext cx="526053" cy="450315"/>
            <a:chOff x="9244627" y="3792396"/>
            <a:chExt cx="526053" cy="450315"/>
          </a:xfrm>
        </p:grpSpPr>
        <p:sp>
          <p:nvSpPr>
            <p:cNvPr id="600" name="육각형 59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1" name="직사각형 60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2" name="직사각형 60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3" name="직사각형 60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9" name="그룹 608"/>
          <p:cNvGrpSpPr/>
          <p:nvPr/>
        </p:nvGrpSpPr>
        <p:grpSpPr>
          <a:xfrm>
            <a:off x="5223501" y="4835204"/>
            <a:ext cx="526053" cy="450315"/>
            <a:chOff x="9244627" y="3792396"/>
            <a:chExt cx="526053" cy="450315"/>
          </a:xfrm>
        </p:grpSpPr>
        <p:sp>
          <p:nvSpPr>
            <p:cNvPr id="610" name="육각형 60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1" name="직사각형 61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2" name="직사각형 61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3" name="직사각형 61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4" name="그룹 633"/>
          <p:cNvGrpSpPr/>
          <p:nvPr/>
        </p:nvGrpSpPr>
        <p:grpSpPr>
          <a:xfrm>
            <a:off x="5618054" y="4134538"/>
            <a:ext cx="526053" cy="450315"/>
            <a:chOff x="9244627" y="3792396"/>
            <a:chExt cx="526053" cy="450315"/>
          </a:xfrm>
        </p:grpSpPr>
        <p:sp>
          <p:nvSpPr>
            <p:cNvPr id="635" name="육각형 63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6" name="직사각형 63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7" name="직사각형 63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8" name="직사각형 63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9" name="그룹 638"/>
          <p:cNvGrpSpPr/>
          <p:nvPr/>
        </p:nvGrpSpPr>
        <p:grpSpPr>
          <a:xfrm>
            <a:off x="5619266" y="3684224"/>
            <a:ext cx="526053" cy="450315"/>
            <a:chOff x="9244627" y="3792396"/>
            <a:chExt cx="526053" cy="450315"/>
          </a:xfrm>
        </p:grpSpPr>
        <p:sp>
          <p:nvSpPr>
            <p:cNvPr id="640" name="육각형 63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1" name="직사각형 64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2" name="직사각형 64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3" name="직사각형 64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4" name="그룹 643"/>
          <p:cNvGrpSpPr/>
          <p:nvPr/>
        </p:nvGrpSpPr>
        <p:grpSpPr>
          <a:xfrm>
            <a:off x="5621752" y="5035168"/>
            <a:ext cx="526053" cy="450315"/>
            <a:chOff x="9244627" y="3792396"/>
            <a:chExt cx="526053" cy="450315"/>
          </a:xfrm>
        </p:grpSpPr>
        <p:sp>
          <p:nvSpPr>
            <p:cNvPr id="645" name="육각형 64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" name="직사각형 64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7" name="직사각형 64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8" name="직사각형 64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9" name="그룹 648"/>
          <p:cNvGrpSpPr/>
          <p:nvPr/>
        </p:nvGrpSpPr>
        <p:grpSpPr>
          <a:xfrm>
            <a:off x="5622964" y="4584854"/>
            <a:ext cx="526053" cy="450315"/>
            <a:chOff x="9244627" y="3792396"/>
            <a:chExt cx="526053" cy="450315"/>
          </a:xfrm>
        </p:grpSpPr>
        <p:sp>
          <p:nvSpPr>
            <p:cNvPr id="650" name="육각형 64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1" name="직사각형 65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2" name="직사각형 65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3" name="직사각형 65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4" name="그룹 673"/>
          <p:cNvGrpSpPr/>
          <p:nvPr/>
        </p:nvGrpSpPr>
        <p:grpSpPr>
          <a:xfrm>
            <a:off x="6025664" y="4359696"/>
            <a:ext cx="526053" cy="450315"/>
            <a:chOff x="9244627" y="3792396"/>
            <a:chExt cx="526053" cy="450315"/>
          </a:xfrm>
        </p:grpSpPr>
        <p:sp>
          <p:nvSpPr>
            <p:cNvPr id="675" name="육각형 67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6" name="직사각형 67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7" name="직사각형 67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8" name="직사각형 67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9" name="그룹 678"/>
          <p:cNvGrpSpPr/>
          <p:nvPr/>
        </p:nvGrpSpPr>
        <p:grpSpPr>
          <a:xfrm>
            <a:off x="6026876" y="3909382"/>
            <a:ext cx="526053" cy="450315"/>
            <a:chOff x="9244627" y="3792396"/>
            <a:chExt cx="526053" cy="450315"/>
          </a:xfrm>
        </p:grpSpPr>
        <p:sp>
          <p:nvSpPr>
            <p:cNvPr id="680" name="육각형 67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1" name="직사각형 68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2" name="직사각형 68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3" name="직사각형 68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9" name="그룹 688"/>
          <p:cNvGrpSpPr/>
          <p:nvPr/>
        </p:nvGrpSpPr>
        <p:grpSpPr>
          <a:xfrm>
            <a:off x="6030574" y="4810012"/>
            <a:ext cx="526053" cy="450315"/>
            <a:chOff x="9244627" y="3792396"/>
            <a:chExt cx="526053" cy="450315"/>
          </a:xfrm>
        </p:grpSpPr>
        <p:sp>
          <p:nvSpPr>
            <p:cNvPr id="690" name="육각형 68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1" name="직사각형 69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2" name="직사각형 69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3" name="직사각형 69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4" name="그룹 713"/>
          <p:cNvGrpSpPr/>
          <p:nvPr/>
        </p:nvGrpSpPr>
        <p:grpSpPr>
          <a:xfrm>
            <a:off x="6414426" y="4134538"/>
            <a:ext cx="526053" cy="450315"/>
            <a:chOff x="9244627" y="3792396"/>
            <a:chExt cx="526053" cy="450315"/>
          </a:xfrm>
        </p:grpSpPr>
        <p:sp>
          <p:nvSpPr>
            <p:cNvPr id="715" name="육각형 71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6" name="직사각형 71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" name="직사각형 71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8" name="직사각형 71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9" name="그룹 718"/>
          <p:cNvGrpSpPr/>
          <p:nvPr/>
        </p:nvGrpSpPr>
        <p:grpSpPr>
          <a:xfrm>
            <a:off x="6415638" y="3684224"/>
            <a:ext cx="526053" cy="450315"/>
            <a:chOff x="9244627" y="3792396"/>
            <a:chExt cx="526053" cy="450315"/>
          </a:xfrm>
        </p:grpSpPr>
        <p:sp>
          <p:nvSpPr>
            <p:cNvPr id="720" name="육각형 71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1" name="직사각형 72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2" name="직사각형 72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3" name="직사각형 72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4" name="그룹 723"/>
          <p:cNvGrpSpPr/>
          <p:nvPr/>
        </p:nvGrpSpPr>
        <p:grpSpPr>
          <a:xfrm>
            <a:off x="6418124" y="5035168"/>
            <a:ext cx="526053" cy="450315"/>
            <a:chOff x="9244627" y="3792396"/>
            <a:chExt cx="526053" cy="450315"/>
          </a:xfrm>
        </p:grpSpPr>
        <p:sp>
          <p:nvSpPr>
            <p:cNvPr id="725" name="육각형 72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6" name="직사각형 72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7" name="직사각형 72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8" name="직사각형 72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9" name="그룹 728"/>
          <p:cNvGrpSpPr/>
          <p:nvPr/>
        </p:nvGrpSpPr>
        <p:grpSpPr>
          <a:xfrm>
            <a:off x="6419336" y="4584854"/>
            <a:ext cx="526053" cy="450315"/>
            <a:chOff x="9244627" y="3792396"/>
            <a:chExt cx="526053" cy="450315"/>
          </a:xfrm>
        </p:grpSpPr>
        <p:sp>
          <p:nvSpPr>
            <p:cNvPr id="730" name="육각형 72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1" name="직사각형 73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2" name="직사각형 73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3" name="직사각형 73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4" name="그룹 893"/>
          <p:cNvGrpSpPr/>
          <p:nvPr/>
        </p:nvGrpSpPr>
        <p:grpSpPr>
          <a:xfrm>
            <a:off x="3606401" y="3028189"/>
            <a:ext cx="526053" cy="450315"/>
            <a:chOff x="9244627" y="3792396"/>
            <a:chExt cx="526053" cy="450315"/>
          </a:xfrm>
        </p:grpSpPr>
        <p:sp>
          <p:nvSpPr>
            <p:cNvPr id="895" name="육각형 89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6" name="직사각형 89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7" name="직사각형 89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8" name="직사각형 89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9" name="그룹 898"/>
          <p:cNvGrpSpPr/>
          <p:nvPr/>
        </p:nvGrpSpPr>
        <p:grpSpPr>
          <a:xfrm>
            <a:off x="3607613" y="2577875"/>
            <a:ext cx="526053" cy="450315"/>
            <a:chOff x="9244627" y="3792396"/>
            <a:chExt cx="526053" cy="450315"/>
          </a:xfrm>
        </p:grpSpPr>
        <p:sp>
          <p:nvSpPr>
            <p:cNvPr id="900" name="육각형 89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1" name="직사각형 90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2" name="직사각형 90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3" name="직사각형 90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4" name="그룹 903"/>
          <p:cNvGrpSpPr/>
          <p:nvPr/>
        </p:nvGrpSpPr>
        <p:grpSpPr>
          <a:xfrm>
            <a:off x="3610099" y="3928819"/>
            <a:ext cx="526053" cy="450315"/>
            <a:chOff x="9244627" y="3792396"/>
            <a:chExt cx="526053" cy="450315"/>
          </a:xfrm>
        </p:grpSpPr>
        <p:sp>
          <p:nvSpPr>
            <p:cNvPr id="905" name="육각형 90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6" name="직사각형 90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7" name="직사각형 90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8" name="직사각형 90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9" name="그룹 908"/>
          <p:cNvGrpSpPr/>
          <p:nvPr/>
        </p:nvGrpSpPr>
        <p:grpSpPr>
          <a:xfrm>
            <a:off x="3611311" y="3478505"/>
            <a:ext cx="526053" cy="450315"/>
            <a:chOff x="9244627" y="3792396"/>
            <a:chExt cx="526053" cy="450315"/>
          </a:xfrm>
        </p:grpSpPr>
        <p:sp>
          <p:nvSpPr>
            <p:cNvPr id="910" name="육각형 90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1" name="직사각형 91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2" name="직사각형 91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3" name="직사각형 91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9" name="그룹 918"/>
          <p:cNvGrpSpPr/>
          <p:nvPr/>
        </p:nvGrpSpPr>
        <p:grpSpPr>
          <a:xfrm>
            <a:off x="3610099" y="2127560"/>
            <a:ext cx="526053" cy="450315"/>
            <a:chOff x="9244627" y="3792396"/>
            <a:chExt cx="526053" cy="450315"/>
          </a:xfrm>
        </p:grpSpPr>
        <p:sp>
          <p:nvSpPr>
            <p:cNvPr id="920" name="육각형 91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1" name="직사각형 92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2" name="직사각형 92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3" name="직사각형 92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4" name="그룹 923"/>
          <p:cNvGrpSpPr/>
          <p:nvPr/>
        </p:nvGrpSpPr>
        <p:grpSpPr>
          <a:xfrm>
            <a:off x="3611311" y="1677246"/>
            <a:ext cx="526053" cy="450315"/>
            <a:chOff x="9244627" y="3792396"/>
            <a:chExt cx="526053" cy="450315"/>
          </a:xfrm>
        </p:grpSpPr>
        <p:sp>
          <p:nvSpPr>
            <p:cNvPr id="925" name="육각형 92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6" name="직사각형 92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7" name="직사각형 92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8" name="직사각형 92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9" name="그룹 928"/>
          <p:cNvGrpSpPr/>
          <p:nvPr/>
        </p:nvGrpSpPr>
        <p:grpSpPr>
          <a:xfrm>
            <a:off x="3606401" y="4836580"/>
            <a:ext cx="526053" cy="450315"/>
            <a:chOff x="9244627" y="3792396"/>
            <a:chExt cx="526053" cy="450315"/>
          </a:xfrm>
        </p:grpSpPr>
        <p:sp>
          <p:nvSpPr>
            <p:cNvPr id="930" name="육각형 92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1" name="직사각형 93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2" name="직사각형 93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3" name="직사각형 93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4" name="그룹 933"/>
          <p:cNvGrpSpPr/>
          <p:nvPr/>
        </p:nvGrpSpPr>
        <p:grpSpPr>
          <a:xfrm>
            <a:off x="3607613" y="4386266"/>
            <a:ext cx="526053" cy="450315"/>
            <a:chOff x="9244627" y="3792396"/>
            <a:chExt cx="526053" cy="450315"/>
          </a:xfrm>
        </p:grpSpPr>
        <p:sp>
          <p:nvSpPr>
            <p:cNvPr id="935" name="육각형 93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6" name="직사각형 93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7" name="직사각형 93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8" name="직사각형 93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4" name="그룹 943"/>
          <p:cNvGrpSpPr/>
          <p:nvPr/>
        </p:nvGrpSpPr>
        <p:grpSpPr>
          <a:xfrm>
            <a:off x="3203466" y="2801654"/>
            <a:ext cx="526053" cy="450315"/>
            <a:chOff x="9244627" y="3792396"/>
            <a:chExt cx="526053" cy="450315"/>
          </a:xfrm>
        </p:grpSpPr>
        <p:sp>
          <p:nvSpPr>
            <p:cNvPr id="945" name="육각형 94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6" name="직사각형 94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7" name="직사각형 94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8" name="직사각형 94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9" name="그룹 948"/>
          <p:cNvGrpSpPr/>
          <p:nvPr/>
        </p:nvGrpSpPr>
        <p:grpSpPr>
          <a:xfrm>
            <a:off x="3204678" y="2351340"/>
            <a:ext cx="526053" cy="450315"/>
            <a:chOff x="9244627" y="3792396"/>
            <a:chExt cx="526053" cy="450315"/>
          </a:xfrm>
        </p:grpSpPr>
        <p:sp>
          <p:nvSpPr>
            <p:cNvPr id="950" name="육각형 94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1" name="직사각형 95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2" name="직사각형 95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3" name="직사각형 95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4" name="그룹 953"/>
          <p:cNvGrpSpPr/>
          <p:nvPr/>
        </p:nvGrpSpPr>
        <p:grpSpPr>
          <a:xfrm>
            <a:off x="3207164" y="3702284"/>
            <a:ext cx="526053" cy="450315"/>
            <a:chOff x="9244627" y="3792396"/>
            <a:chExt cx="526053" cy="450315"/>
          </a:xfrm>
        </p:grpSpPr>
        <p:sp>
          <p:nvSpPr>
            <p:cNvPr id="955" name="육각형 95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6" name="직사각형 95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7" name="직사각형 95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8" name="직사각형 95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9" name="그룹 958"/>
          <p:cNvGrpSpPr/>
          <p:nvPr/>
        </p:nvGrpSpPr>
        <p:grpSpPr>
          <a:xfrm>
            <a:off x="3208376" y="3251970"/>
            <a:ext cx="526053" cy="450315"/>
            <a:chOff x="9244627" y="3792396"/>
            <a:chExt cx="526053" cy="450315"/>
          </a:xfrm>
        </p:grpSpPr>
        <p:sp>
          <p:nvSpPr>
            <p:cNvPr id="960" name="육각형 95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1" name="직사각형 96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2" name="직사각형 96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3" name="직사각형 96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4" name="그룹 963"/>
          <p:cNvGrpSpPr/>
          <p:nvPr/>
        </p:nvGrpSpPr>
        <p:grpSpPr>
          <a:xfrm>
            <a:off x="3207164" y="1901025"/>
            <a:ext cx="526053" cy="450315"/>
            <a:chOff x="9244627" y="3792396"/>
            <a:chExt cx="526053" cy="450315"/>
          </a:xfrm>
        </p:grpSpPr>
        <p:sp>
          <p:nvSpPr>
            <p:cNvPr id="965" name="육각형 96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6" name="직사각형 96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7" name="직사각형 96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8" name="직사각형 96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9" name="그룹 968"/>
          <p:cNvGrpSpPr/>
          <p:nvPr/>
        </p:nvGrpSpPr>
        <p:grpSpPr>
          <a:xfrm>
            <a:off x="3208376" y="1450711"/>
            <a:ext cx="526053" cy="450315"/>
            <a:chOff x="9244627" y="3792396"/>
            <a:chExt cx="526053" cy="450315"/>
          </a:xfrm>
        </p:grpSpPr>
        <p:sp>
          <p:nvSpPr>
            <p:cNvPr id="970" name="육각형 96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1" name="직사각형 97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2" name="직사각형 97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3" name="직사각형 97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4" name="그룹 973"/>
          <p:cNvGrpSpPr/>
          <p:nvPr/>
        </p:nvGrpSpPr>
        <p:grpSpPr>
          <a:xfrm>
            <a:off x="3203466" y="4610045"/>
            <a:ext cx="526053" cy="450315"/>
            <a:chOff x="9244627" y="3792396"/>
            <a:chExt cx="526053" cy="450315"/>
          </a:xfrm>
        </p:grpSpPr>
        <p:sp>
          <p:nvSpPr>
            <p:cNvPr id="975" name="육각형 97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6" name="직사각형 97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7" name="직사각형 97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8" name="직사각형 97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9" name="그룹 978"/>
          <p:cNvGrpSpPr/>
          <p:nvPr/>
        </p:nvGrpSpPr>
        <p:grpSpPr>
          <a:xfrm>
            <a:off x="3204678" y="4159731"/>
            <a:ext cx="526053" cy="450315"/>
            <a:chOff x="9244627" y="3792396"/>
            <a:chExt cx="526053" cy="450315"/>
          </a:xfrm>
        </p:grpSpPr>
        <p:sp>
          <p:nvSpPr>
            <p:cNvPr id="980" name="육각형 97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1" name="직사각형 98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2" name="직사각형 98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3" name="직사각형 98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4" name="그룹 983"/>
          <p:cNvGrpSpPr/>
          <p:nvPr/>
        </p:nvGrpSpPr>
        <p:grpSpPr>
          <a:xfrm>
            <a:off x="3208376" y="5060361"/>
            <a:ext cx="526053" cy="450315"/>
            <a:chOff x="9244627" y="3792396"/>
            <a:chExt cx="526053" cy="450315"/>
          </a:xfrm>
        </p:grpSpPr>
        <p:sp>
          <p:nvSpPr>
            <p:cNvPr id="985" name="육각형 98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6" name="직사각형 98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7" name="직사각형 98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8" name="직사각형 98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4" name="그룹 1153"/>
          <p:cNvGrpSpPr/>
          <p:nvPr/>
        </p:nvGrpSpPr>
        <p:grpSpPr>
          <a:xfrm>
            <a:off x="4014609" y="1012717"/>
            <a:ext cx="526053" cy="450315"/>
            <a:chOff x="9244627" y="3792396"/>
            <a:chExt cx="526053" cy="450315"/>
          </a:xfrm>
        </p:grpSpPr>
        <p:sp>
          <p:nvSpPr>
            <p:cNvPr id="1155" name="육각형 115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6" name="직사각형 115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7" name="직사각형 115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8" name="직사각형 115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9" name="그룹 1158"/>
          <p:cNvGrpSpPr/>
          <p:nvPr/>
        </p:nvGrpSpPr>
        <p:grpSpPr>
          <a:xfrm>
            <a:off x="4017095" y="562402"/>
            <a:ext cx="526053" cy="450315"/>
            <a:chOff x="9244627" y="3792396"/>
            <a:chExt cx="526053" cy="450315"/>
          </a:xfrm>
        </p:grpSpPr>
        <p:sp>
          <p:nvSpPr>
            <p:cNvPr id="1160" name="육각형 115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1" name="직사각형 116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2" name="직사각형 116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3" name="직사각형 116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4" name="그룹 1163"/>
          <p:cNvGrpSpPr/>
          <p:nvPr/>
        </p:nvGrpSpPr>
        <p:grpSpPr>
          <a:xfrm>
            <a:off x="4422219" y="1237875"/>
            <a:ext cx="526053" cy="450315"/>
            <a:chOff x="9244627" y="3792396"/>
            <a:chExt cx="526053" cy="450315"/>
          </a:xfrm>
        </p:grpSpPr>
        <p:sp>
          <p:nvSpPr>
            <p:cNvPr id="1165" name="육각형 116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6" name="직사각형 116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7" name="직사각형 116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8" name="직사각형 116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9" name="그룹 1168"/>
          <p:cNvGrpSpPr/>
          <p:nvPr/>
        </p:nvGrpSpPr>
        <p:grpSpPr>
          <a:xfrm>
            <a:off x="4424705" y="787560"/>
            <a:ext cx="526053" cy="450315"/>
            <a:chOff x="9244627" y="3792396"/>
            <a:chExt cx="526053" cy="450315"/>
          </a:xfrm>
        </p:grpSpPr>
        <p:sp>
          <p:nvSpPr>
            <p:cNvPr id="1170" name="육각형 116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1" name="직사각형 117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2" name="직사각형 117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3" name="직사각형 117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4" name="그룹 1173"/>
          <p:cNvGrpSpPr/>
          <p:nvPr/>
        </p:nvGrpSpPr>
        <p:grpSpPr>
          <a:xfrm>
            <a:off x="4810981" y="1012717"/>
            <a:ext cx="526053" cy="450315"/>
            <a:chOff x="9244627" y="3792396"/>
            <a:chExt cx="526053" cy="450315"/>
          </a:xfrm>
        </p:grpSpPr>
        <p:sp>
          <p:nvSpPr>
            <p:cNvPr id="1175" name="육각형 117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6" name="직사각형 117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7" name="직사각형 117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8" name="직사각형 117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9" name="그룹 1178"/>
          <p:cNvGrpSpPr/>
          <p:nvPr/>
        </p:nvGrpSpPr>
        <p:grpSpPr>
          <a:xfrm>
            <a:off x="4813467" y="562402"/>
            <a:ext cx="526053" cy="450315"/>
            <a:chOff x="9244627" y="3792396"/>
            <a:chExt cx="526053" cy="450315"/>
          </a:xfrm>
        </p:grpSpPr>
        <p:sp>
          <p:nvSpPr>
            <p:cNvPr id="1180" name="육각형 117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1" name="직사각형 118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2" name="직사각형 118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3" name="직사각형 118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4" name="그룹 1183"/>
          <p:cNvGrpSpPr/>
          <p:nvPr/>
        </p:nvGrpSpPr>
        <p:grpSpPr>
          <a:xfrm>
            <a:off x="5218591" y="1237875"/>
            <a:ext cx="526053" cy="450315"/>
            <a:chOff x="9244627" y="3792396"/>
            <a:chExt cx="526053" cy="450315"/>
          </a:xfrm>
        </p:grpSpPr>
        <p:sp>
          <p:nvSpPr>
            <p:cNvPr id="1185" name="육각형 118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6" name="직사각형 118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7" name="직사각형 118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8" name="직사각형 118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9" name="그룹 1188"/>
          <p:cNvGrpSpPr/>
          <p:nvPr/>
        </p:nvGrpSpPr>
        <p:grpSpPr>
          <a:xfrm>
            <a:off x="5221077" y="787560"/>
            <a:ext cx="526053" cy="450315"/>
            <a:chOff x="9244627" y="3792396"/>
            <a:chExt cx="526053" cy="450315"/>
          </a:xfrm>
        </p:grpSpPr>
        <p:sp>
          <p:nvSpPr>
            <p:cNvPr id="1190" name="육각형 118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1" name="직사각형 119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2" name="직사각형 119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3" name="직사각형 119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4" name="그룹 1193"/>
          <p:cNvGrpSpPr/>
          <p:nvPr/>
        </p:nvGrpSpPr>
        <p:grpSpPr>
          <a:xfrm>
            <a:off x="5618054" y="987525"/>
            <a:ext cx="526053" cy="450315"/>
            <a:chOff x="9244627" y="3792396"/>
            <a:chExt cx="526053" cy="450315"/>
          </a:xfrm>
        </p:grpSpPr>
        <p:sp>
          <p:nvSpPr>
            <p:cNvPr id="1195" name="육각형 119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6" name="직사각형 119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7" name="직사각형 119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8" name="직사각형 119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9" name="그룹 1198"/>
          <p:cNvGrpSpPr/>
          <p:nvPr/>
        </p:nvGrpSpPr>
        <p:grpSpPr>
          <a:xfrm>
            <a:off x="5620540" y="537210"/>
            <a:ext cx="526053" cy="450315"/>
            <a:chOff x="9244627" y="3792396"/>
            <a:chExt cx="526053" cy="450315"/>
          </a:xfrm>
        </p:grpSpPr>
        <p:sp>
          <p:nvSpPr>
            <p:cNvPr id="1200" name="육각형 119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1" name="직사각형 120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2" name="직사각형 120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3" name="직사각형 120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4" name="그룹 1203"/>
          <p:cNvGrpSpPr/>
          <p:nvPr/>
        </p:nvGrpSpPr>
        <p:grpSpPr>
          <a:xfrm>
            <a:off x="6025664" y="1212683"/>
            <a:ext cx="526053" cy="450315"/>
            <a:chOff x="9244627" y="3792396"/>
            <a:chExt cx="526053" cy="450315"/>
          </a:xfrm>
        </p:grpSpPr>
        <p:sp>
          <p:nvSpPr>
            <p:cNvPr id="1205" name="육각형 120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6" name="직사각형 120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7" name="직사각형 120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8" name="직사각형 120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9" name="그룹 1208"/>
          <p:cNvGrpSpPr/>
          <p:nvPr/>
        </p:nvGrpSpPr>
        <p:grpSpPr>
          <a:xfrm>
            <a:off x="6028150" y="762368"/>
            <a:ext cx="526053" cy="450315"/>
            <a:chOff x="9244627" y="3792396"/>
            <a:chExt cx="526053" cy="450315"/>
          </a:xfrm>
        </p:grpSpPr>
        <p:sp>
          <p:nvSpPr>
            <p:cNvPr id="1210" name="육각형 120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1" name="직사각형 121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2" name="직사각형 121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3" name="직사각형 121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4" name="그룹 1213"/>
          <p:cNvGrpSpPr/>
          <p:nvPr/>
        </p:nvGrpSpPr>
        <p:grpSpPr>
          <a:xfrm>
            <a:off x="6414426" y="987525"/>
            <a:ext cx="526053" cy="450315"/>
            <a:chOff x="9244627" y="3792396"/>
            <a:chExt cx="526053" cy="450315"/>
          </a:xfrm>
        </p:grpSpPr>
        <p:sp>
          <p:nvSpPr>
            <p:cNvPr id="1215" name="육각형 121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6" name="직사각형 121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7" name="직사각형 121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8" name="직사각형 121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9" name="그룹 1218"/>
          <p:cNvGrpSpPr/>
          <p:nvPr/>
        </p:nvGrpSpPr>
        <p:grpSpPr>
          <a:xfrm>
            <a:off x="6416912" y="537210"/>
            <a:ext cx="526053" cy="450315"/>
            <a:chOff x="9244627" y="3792396"/>
            <a:chExt cx="526053" cy="450315"/>
          </a:xfrm>
        </p:grpSpPr>
        <p:sp>
          <p:nvSpPr>
            <p:cNvPr id="1220" name="육각형 121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1" name="직사각형 122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2" name="직사각형 122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3" name="직사각형 122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4" name="그룹 1223"/>
          <p:cNvGrpSpPr/>
          <p:nvPr/>
        </p:nvGrpSpPr>
        <p:grpSpPr>
          <a:xfrm>
            <a:off x="3608887" y="1239252"/>
            <a:ext cx="526053" cy="450315"/>
            <a:chOff x="9244627" y="3792396"/>
            <a:chExt cx="526053" cy="450315"/>
          </a:xfrm>
        </p:grpSpPr>
        <p:sp>
          <p:nvSpPr>
            <p:cNvPr id="1225" name="육각형 122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6" name="직사각형 122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7" name="직사각형 122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8" name="직사각형 122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9" name="그룹 1228"/>
          <p:cNvGrpSpPr/>
          <p:nvPr/>
        </p:nvGrpSpPr>
        <p:grpSpPr>
          <a:xfrm>
            <a:off x="3610099" y="788938"/>
            <a:ext cx="526053" cy="450315"/>
            <a:chOff x="9244627" y="3792396"/>
            <a:chExt cx="526053" cy="450315"/>
          </a:xfrm>
        </p:grpSpPr>
        <p:sp>
          <p:nvSpPr>
            <p:cNvPr id="1230" name="육각형 122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1" name="직사각형 123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2" name="직사각형 123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3" name="직사각형 123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4" name="그룹 1233"/>
          <p:cNvGrpSpPr/>
          <p:nvPr/>
        </p:nvGrpSpPr>
        <p:grpSpPr>
          <a:xfrm>
            <a:off x="3205952" y="1012717"/>
            <a:ext cx="526053" cy="450315"/>
            <a:chOff x="9244627" y="3792396"/>
            <a:chExt cx="526053" cy="450315"/>
          </a:xfrm>
        </p:grpSpPr>
        <p:sp>
          <p:nvSpPr>
            <p:cNvPr id="1235" name="육각형 123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6" name="직사각형 123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7" name="직사각형 123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8" name="직사각형 123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9" name="그룹 1238"/>
          <p:cNvGrpSpPr/>
          <p:nvPr/>
        </p:nvGrpSpPr>
        <p:grpSpPr>
          <a:xfrm>
            <a:off x="3207164" y="562403"/>
            <a:ext cx="526053" cy="450315"/>
            <a:chOff x="9244627" y="3792396"/>
            <a:chExt cx="526053" cy="450315"/>
          </a:xfrm>
        </p:grpSpPr>
        <p:sp>
          <p:nvSpPr>
            <p:cNvPr id="1240" name="육각형 123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1" name="직사각형 124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2" name="직사각형 124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3" name="직사각형 124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4" name="그룹 1243"/>
          <p:cNvGrpSpPr/>
          <p:nvPr/>
        </p:nvGrpSpPr>
        <p:grpSpPr>
          <a:xfrm>
            <a:off x="4014609" y="5504494"/>
            <a:ext cx="526053" cy="450315"/>
            <a:chOff x="9244627" y="3792396"/>
            <a:chExt cx="526053" cy="450315"/>
          </a:xfrm>
        </p:grpSpPr>
        <p:sp>
          <p:nvSpPr>
            <p:cNvPr id="1245" name="육각형 124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6" name="직사각형 124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7" name="직사각형 124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8" name="직사각형 124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9" name="그룹 1248"/>
          <p:cNvGrpSpPr/>
          <p:nvPr/>
        </p:nvGrpSpPr>
        <p:grpSpPr>
          <a:xfrm>
            <a:off x="4423431" y="5279338"/>
            <a:ext cx="526053" cy="450315"/>
            <a:chOff x="9244627" y="3792396"/>
            <a:chExt cx="526053" cy="450315"/>
          </a:xfrm>
        </p:grpSpPr>
        <p:sp>
          <p:nvSpPr>
            <p:cNvPr id="1250" name="육각형 124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1" name="직사각형 125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2" name="직사각형 125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3" name="직사각형 125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4" name="그룹 1253"/>
          <p:cNvGrpSpPr/>
          <p:nvPr/>
        </p:nvGrpSpPr>
        <p:grpSpPr>
          <a:xfrm>
            <a:off x="4810981" y="5504494"/>
            <a:ext cx="526053" cy="450315"/>
            <a:chOff x="9244627" y="3792396"/>
            <a:chExt cx="526053" cy="450315"/>
          </a:xfrm>
        </p:grpSpPr>
        <p:sp>
          <p:nvSpPr>
            <p:cNvPr id="1255" name="육각형 125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6" name="직사각형 125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7" name="직사각형 125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8" name="직사각형 125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9" name="그룹 1258"/>
          <p:cNvGrpSpPr/>
          <p:nvPr/>
        </p:nvGrpSpPr>
        <p:grpSpPr>
          <a:xfrm>
            <a:off x="5219803" y="5279338"/>
            <a:ext cx="526053" cy="450315"/>
            <a:chOff x="9244627" y="3792396"/>
            <a:chExt cx="526053" cy="450315"/>
          </a:xfrm>
        </p:grpSpPr>
        <p:sp>
          <p:nvSpPr>
            <p:cNvPr id="1260" name="육각형 125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1" name="직사각형 126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2" name="직사각형 126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3" name="직사각형 126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4" name="그룹 1263"/>
          <p:cNvGrpSpPr/>
          <p:nvPr/>
        </p:nvGrpSpPr>
        <p:grpSpPr>
          <a:xfrm>
            <a:off x="5618054" y="5479302"/>
            <a:ext cx="526053" cy="450315"/>
            <a:chOff x="9244627" y="3792396"/>
            <a:chExt cx="526053" cy="450315"/>
          </a:xfrm>
        </p:grpSpPr>
        <p:sp>
          <p:nvSpPr>
            <p:cNvPr id="1265" name="육각형 126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6" name="직사각형 126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7" name="직사각형 126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8" name="직사각형 126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9" name="그룹 1268"/>
          <p:cNvGrpSpPr/>
          <p:nvPr/>
        </p:nvGrpSpPr>
        <p:grpSpPr>
          <a:xfrm>
            <a:off x="6026876" y="5254146"/>
            <a:ext cx="526053" cy="450315"/>
            <a:chOff x="9244627" y="3792396"/>
            <a:chExt cx="526053" cy="450315"/>
          </a:xfrm>
        </p:grpSpPr>
        <p:sp>
          <p:nvSpPr>
            <p:cNvPr id="1270" name="육각형 126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1" name="직사각형 127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2" name="직사각형 127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3" name="직사각형 127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4" name="그룹 1273"/>
          <p:cNvGrpSpPr/>
          <p:nvPr/>
        </p:nvGrpSpPr>
        <p:grpSpPr>
          <a:xfrm>
            <a:off x="6414426" y="5479302"/>
            <a:ext cx="526053" cy="450315"/>
            <a:chOff x="9244627" y="3792396"/>
            <a:chExt cx="526053" cy="450315"/>
          </a:xfrm>
        </p:grpSpPr>
        <p:sp>
          <p:nvSpPr>
            <p:cNvPr id="1275" name="육각형 127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6" name="직사각형 127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7" name="직사각형 127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8" name="직사각형 127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9" name="그룹 1278"/>
          <p:cNvGrpSpPr/>
          <p:nvPr/>
        </p:nvGrpSpPr>
        <p:grpSpPr>
          <a:xfrm>
            <a:off x="3602703" y="5280714"/>
            <a:ext cx="526053" cy="450315"/>
            <a:chOff x="9244627" y="3792396"/>
            <a:chExt cx="526053" cy="450315"/>
          </a:xfrm>
        </p:grpSpPr>
        <p:sp>
          <p:nvSpPr>
            <p:cNvPr id="1280" name="육각형 127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1" name="직사각형 128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2" name="직사각형 128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3" name="직사각형 128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4" name="그룹 1283"/>
          <p:cNvGrpSpPr/>
          <p:nvPr/>
        </p:nvGrpSpPr>
        <p:grpSpPr>
          <a:xfrm>
            <a:off x="3204678" y="5504495"/>
            <a:ext cx="526053" cy="450315"/>
            <a:chOff x="9244627" y="3792396"/>
            <a:chExt cx="526053" cy="450315"/>
          </a:xfrm>
        </p:grpSpPr>
        <p:sp>
          <p:nvSpPr>
            <p:cNvPr id="1285" name="육각형 128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6" name="직사각형 128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7" name="직사각형 128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8" name="직사각형 128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9" name="그룹 1288"/>
          <p:cNvGrpSpPr/>
          <p:nvPr/>
        </p:nvGrpSpPr>
        <p:grpSpPr>
          <a:xfrm>
            <a:off x="4421364" y="5715489"/>
            <a:ext cx="526053" cy="450315"/>
            <a:chOff x="9244627" y="3792396"/>
            <a:chExt cx="526053" cy="450315"/>
          </a:xfrm>
        </p:grpSpPr>
        <p:sp>
          <p:nvSpPr>
            <p:cNvPr id="1290" name="육각형 128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1" name="직사각형 129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2" name="직사각형 129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3" name="직사각형 129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4" name="그룹 1293"/>
          <p:cNvGrpSpPr/>
          <p:nvPr/>
        </p:nvGrpSpPr>
        <p:grpSpPr>
          <a:xfrm>
            <a:off x="5217736" y="5715489"/>
            <a:ext cx="526053" cy="450315"/>
            <a:chOff x="9244627" y="3792396"/>
            <a:chExt cx="526053" cy="450315"/>
          </a:xfrm>
        </p:grpSpPr>
        <p:sp>
          <p:nvSpPr>
            <p:cNvPr id="1295" name="육각형 129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6" name="직사각형 129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7" name="직사각형 129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8" name="직사각형 129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9" name="그룹 1298"/>
          <p:cNvGrpSpPr/>
          <p:nvPr/>
        </p:nvGrpSpPr>
        <p:grpSpPr>
          <a:xfrm>
            <a:off x="6024809" y="5690297"/>
            <a:ext cx="526053" cy="450315"/>
            <a:chOff x="9244627" y="3792396"/>
            <a:chExt cx="526053" cy="450315"/>
          </a:xfrm>
        </p:grpSpPr>
        <p:sp>
          <p:nvSpPr>
            <p:cNvPr id="1300" name="육각형 1299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1" name="직사각형 1300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2" name="직사각형 1301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3" name="직사각형 1302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4" name="그룹 1303"/>
          <p:cNvGrpSpPr/>
          <p:nvPr/>
        </p:nvGrpSpPr>
        <p:grpSpPr>
          <a:xfrm>
            <a:off x="3600636" y="5716865"/>
            <a:ext cx="526053" cy="450315"/>
            <a:chOff x="9244627" y="3792396"/>
            <a:chExt cx="526053" cy="450315"/>
          </a:xfrm>
        </p:grpSpPr>
        <p:sp>
          <p:nvSpPr>
            <p:cNvPr id="1305" name="육각형 1304"/>
            <p:cNvSpPr>
              <a:spLocks noChangeAspect="1"/>
            </p:cNvSpPr>
            <p:nvPr/>
          </p:nvSpPr>
          <p:spPr>
            <a:xfrm>
              <a:off x="9244627" y="37923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6" name="직사각형 1305"/>
            <p:cNvSpPr/>
            <p:nvPr/>
          </p:nvSpPr>
          <p:spPr>
            <a:xfrm rot="10800000">
              <a:off x="9381064" y="4176169"/>
              <a:ext cx="249901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7" name="직사각형 1306"/>
            <p:cNvSpPr/>
            <p:nvPr/>
          </p:nvSpPr>
          <p:spPr>
            <a:xfrm rot="7200000">
              <a:off x="9550194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8" name="직사각형 1307"/>
            <p:cNvSpPr/>
            <p:nvPr/>
          </p:nvSpPr>
          <p:spPr>
            <a:xfrm rot="14400000">
              <a:off x="9227586" y="4085114"/>
              <a:ext cx="234247" cy="45719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3487</TotalTime>
  <Words>10</Words>
  <Application>Microsoft Office PowerPoint</Application>
  <PresentationFormat>와이드스크린</PresentationFormat>
  <Paragraphs>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SNUGDC</cp:lastModifiedBy>
  <cp:revision>132</cp:revision>
  <dcterms:created xsi:type="dcterms:W3CDTF">2016-09-19T08:25:58Z</dcterms:created>
  <dcterms:modified xsi:type="dcterms:W3CDTF">2017-01-11T01:36:32Z</dcterms:modified>
</cp:coreProperties>
</file>