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69" r:id="rId7"/>
    <p:sldId id="371" r:id="rId8"/>
    <p:sldId id="372" r:id="rId9"/>
    <p:sldId id="365" r:id="rId10"/>
    <p:sldId id="367" r:id="rId11"/>
    <p:sldId id="349" r:id="rId12"/>
    <p:sldId id="355" r:id="rId13"/>
    <p:sldId id="370" r:id="rId14"/>
    <p:sldId id="368" r:id="rId15"/>
    <p:sldId id="357" r:id="rId16"/>
    <p:sldId id="344" r:id="rId17"/>
    <p:sldId id="350" r:id="rId18"/>
    <p:sldId id="356" r:id="rId19"/>
    <p:sldId id="363" r:id="rId20"/>
    <p:sldId id="362" r:id="rId21"/>
    <p:sldId id="364" r:id="rId22"/>
    <p:sldId id="358" r:id="rId23"/>
    <p:sldId id="345" r:id="rId24"/>
    <p:sldId id="359" r:id="rId25"/>
    <p:sldId id="360" r:id="rId26"/>
    <p:sldId id="361" r:id="rId27"/>
    <p:sldId id="351" r:id="rId28"/>
    <p:sldId id="346" r:id="rId29"/>
    <p:sldId id="347" r:id="rId30"/>
    <p:sldId id="35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9"/>
    <a:srgbClr val="FF4F4F"/>
    <a:srgbClr val="8181FF"/>
    <a:srgbClr val="FFFFFF"/>
    <a:srgbClr val="C8C8FF"/>
    <a:srgbClr val="FFC8C8"/>
    <a:srgbClr val="FF9696"/>
    <a:srgbClr val="FFFFE6"/>
    <a:srgbClr val="FFFF9B"/>
    <a:srgbClr val="000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8529" y="2940052"/>
            <a:ext cx="4121349" cy="8676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5197" y="1806742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7" y="4146393"/>
            <a:ext cx="4122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3197" y="5113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193197" y="14329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Dot</a:t>
            </a:r>
            <a:endParaRPr lang="ko-KR" altLang="en-US" sz="5400" dirty="0"/>
          </a:p>
        </p:txBody>
      </p:sp>
      <p:sp>
        <p:nvSpPr>
          <p:cNvPr id="8" name="직사각형 7"/>
          <p:cNvSpPr/>
          <p:nvPr/>
        </p:nvSpPr>
        <p:spPr>
          <a:xfrm>
            <a:off x="193197" y="2354541"/>
            <a:ext cx="3657600" cy="92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Double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7221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2339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1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3351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2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34479" y="202065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3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63590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4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54943" y="2020654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5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196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6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93580" y="3504020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7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89435" y="3551411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4F4F"/>
                  </a:outerShdw>
                </a:effectLst>
                <a:latin typeface="Bauhaus 93" panose="04030905020B02020C02" pitchFamily="82" charset="0"/>
              </a:rPr>
              <a:t>8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4F4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80788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9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4943" y="3614473"/>
            <a:ext cx="11913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0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61611" y="0"/>
            <a:ext cx="396454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4752" y="0"/>
            <a:ext cx="76402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69"/>
                  </a:outerShdw>
                </a:effectLst>
                <a:latin typeface="Bauhaus 93" panose="04030905020B02020C02" pitchFamily="82" charset="0"/>
              </a:rPr>
              <a:t>Best Time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FF69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3567" y="3614473"/>
            <a:ext cx="85472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3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chemeClr val="tx1"/>
                  </a:outerShdw>
                </a:effectLst>
                <a:latin typeface="Bauhaus 93" panose="04030905020B02020C02" pitchFamily="82" charset="0"/>
              </a:rPr>
              <a:t>:</a:t>
            </a:r>
            <a:endParaRPr lang="en-US" altLang="ko-KR" sz="13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chemeClr val="tx1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2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39480" y="2001083"/>
              <a:ext cx="810000" cy="810000"/>
              <a:chOff x="6439480" y="2009861"/>
              <a:chExt cx="810000" cy="810000"/>
            </a:xfrm>
          </p:grpSpPr>
          <p:grpSp>
            <p:nvGrpSpPr>
              <p:cNvPr id="233" name="그룹 232"/>
              <p:cNvGrpSpPr/>
              <p:nvPr/>
            </p:nvGrpSpPr>
            <p:grpSpPr>
              <a:xfrm rot="7200000">
                <a:off x="6451363" y="2020049"/>
                <a:ext cx="786234" cy="783429"/>
                <a:chOff x="5393615" y="3086264"/>
                <a:chExt cx="786234" cy="783429"/>
              </a:xfrm>
            </p:grpSpPr>
            <p:sp>
              <p:nvSpPr>
                <p:cNvPr id="234" name="현 233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현 234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현 235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현 239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타원 248"/>
              <p:cNvSpPr/>
              <p:nvPr/>
            </p:nvSpPr>
            <p:spPr>
              <a:xfrm>
                <a:off x="6439480" y="2009861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8319562" y="2001083"/>
              <a:ext cx="810000" cy="810000"/>
              <a:chOff x="8314863" y="2020049"/>
              <a:chExt cx="810000" cy="810000"/>
            </a:xfrm>
          </p:grpSpPr>
          <p:grpSp>
            <p:nvGrpSpPr>
              <p:cNvPr id="241" name="그룹 240"/>
              <p:cNvGrpSpPr/>
              <p:nvPr/>
            </p:nvGrpSpPr>
            <p:grpSpPr>
              <a:xfrm rot="14400000">
                <a:off x="8327448" y="2039280"/>
                <a:ext cx="786234" cy="783429"/>
                <a:chOff x="5393615" y="3086264"/>
                <a:chExt cx="786234" cy="783429"/>
              </a:xfrm>
            </p:grpSpPr>
            <p:sp>
              <p:nvSpPr>
                <p:cNvPr id="242" name="현 241"/>
                <p:cNvSpPr/>
                <p:nvPr/>
              </p:nvSpPr>
              <p:spPr>
                <a:xfrm rot="16200000">
                  <a:off x="5396420" y="3086264"/>
                  <a:ext cx="783429" cy="783429"/>
                </a:xfrm>
                <a:prstGeom prst="chord">
                  <a:avLst>
                    <a:gd name="adj1" fmla="val 15867"/>
                    <a:gd name="adj2" fmla="val 7438665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현 242"/>
                <p:cNvSpPr/>
                <p:nvPr/>
              </p:nvSpPr>
              <p:spPr>
                <a:xfrm rot="5400000">
                  <a:off x="5396420" y="3086264"/>
                  <a:ext cx="783429" cy="783429"/>
                </a:xfrm>
                <a:prstGeom prst="chord">
                  <a:avLst>
                    <a:gd name="adj1" fmla="val 2986202"/>
                    <a:gd name="adj2" fmla="val 10793261"/>
                  </a:avLst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현 243"/>
                <p:cNvSpPr/>
                <p:nvPr/>
              </p:nvSpPr>
              <p:spPr>
                <a:xfrm rot="16200000">
                  <a:off x="5393615" y="3086264"/>
                  <a:ext cx="783429" cy="783429"/>
                </a:xfrm>
                <a:prstGeom prst="chord">
                  <a:avLst>
                    <a:gd name="adj1" fmla="val 7321289"/>
                    <a:gd name="adj2" fmla="val 14271601"/>
                  </a:avLst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/>
                <p:cNvSpPr/>
                <p:nvPr/>
              </p:nvSpPr>
              <p:spPr>
                <a:xfrm>
                  <a:off x="5759146" y="3387390"/>
                  <a:ext cx="391715" cy="391715"/>
                </a:xfrm>
                <a:prstGeom prst="ellipse">
                  <a:avLst/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/>
                <p:cNvSpPr/>
                <p:nvPr/>
              </p:nvSpPr>
              <p:spPr>
                <a:xfrm>
                  <a:off x="5592277" y="3086264"/>
                  <a:ext cx="391715" cy="391715"/>
                </a:xfrm>
                <a:prstGeom prst="ellipse">
                  <a:avLst/>
                </a:prstGeom>
                <a:solidFill>
                  <a:srgbClr val="818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7" name="타원 246"/>
                <p:cNvSpPr/>
                <p:nvPr/>
              </p:nvSpPr>
              <p:spPr>
                <a:xfrm>
                  <a:off x="5425409" y="3387390"/>
                  <a:ext cx="391715" cy="391715"/>
                </a:xfrm>
                <a:prstGeom prst="ellipse">
                  <a:avLst/>
                </a:prstGeom>
                <a:solidFill>
                  <a:srgbClr val="FFF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현 247"/>
                <p:cNvSpPr/>
                <p:nvPr/>
              </p:nvSpPr>
              <p:spPr>
                <a:xfrm rot="20629934">
                  <a:off x="5760016" y="3388261"/>
                  <a:ext cx="389972" cy="389972"/>
                </a:xfrm>
                <a:prstGeom prst="chord">
                  <a:avLst>
                    <a:gd name="adj1" fmla="val 5408054"/>
                    <a:gd name="adj2" fmla="val 13686811"/>
                  </a:avLst>
                </a:prstGeom>
                <a:solidFill>
                  <a:srgbClr val="FF4F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0" name="타원 249"/>
              <p:cNvSpPr/>
              <p:nvPr/>
            </p:nvSpPr>
            <p:spPr>
              <a:xfrm>
                <a:off x="8314863" y="2020049"/>
                <a:ext cx="810000" cy="810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그룹 439"/>
          <p:cNvGrpSpPr/>
          <p:nvPr/>
        </p:nvGrpSpPr>
        <p:grpSpPr>
          <a:xfrm>
            <a:off x="3173708" y="-115326"/>
            <a:ext cx="6284138" cy="6858000"/>
            <a:chOff x="3173708" y="-115326"/>
            <a:chExt cx="6284138" cy="6858000"/>
          </a:xfrm>
        </p:grpSpPr>
        <p:pic>
          <p:nvPicPr>
            <p:cNvPr id="319" name="그림 3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708" y="-115326"/>
              <a:ext cx="6284138" cy="6858000"/>
            </a:xfrm>
            <a:prstGeom prst="rect">
              <a:avLst/>
            </a:prstGeom>
          </p:spPr>
        </p:pic>
        <p:grpSp>
          <p:nvGrpSpPr>
            <p:cNvPr id="320" name="그룹 319"/>
            <p:cNvGrpSpPr>
              <a:grpSpLocks noChangeAspect="1"/>
            </p:cNvGrpSpPr>
            <p:nvPr/>
          </p:nvGrpSpPr>
          <p:grpSpPr>
            <a:xfrm>
              <a:off x="8804746" y="4584758"/>
              <a:ext cx="591188" cy="508809"/>
              <a:chOff x="3970912" y="2614533"/>
              <a:chExt cx="1487553" cy="1280271"/>
            </a:xfrm>
          </p:grpSpPr>
          <p:sp>
            <p:nvSpPr>
              <p:cNvPr id="321" name="육각형 3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직사각형 32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5" name="그룹 324"/>
            <p:cNvGrpSpPr>
              <a:grpSpLocks noChangeAspect="1"/>
            </p:cNvGrpSpPr>
            <p:nvPr/>
          </p:nvGrpSpPr>
          <p:grpSpPr>
            <a:xfrm>
              <a:off x="6020183" y="6233865"/>
              <a:ext cx="591188" cy="508809"/>
              <a:chOff x="3970912" y="2614533"/>
              <a:chExt cx="1487553" cy="1280271"/>
            </a:xfrm>
          </p:grpSpPr>
          <p:sp>
            <p:nvSpPr>
              <p:cNvPr id="326" name="육각형 32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0" name="그룹 329"/>
            <p:cNvGrpSpPr>
              <a:grpSpLocks noChangeAspect="1"/>
            </p:cNvGrpSpPr>
            <p:nvPr/>
          </p:nvGrpSpPr>
          <p:grpSpPr>
            <a:xfrm>
              <a:off x="3222964" y="4635642"/>
              <a:ext cx="591188" cy="508809"/>
              <a:chOff x="3970912" y="2614533"/>
              <a:chExt cx="1487553" cy="1280271"/>
            </a:xfrm>
          </p:grpSpPr>
          <p:sp>
            <p:nvSpPr>
              <p:cNvPr id="331" name="육각형 33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5" name="그룹 334"/>
            <p:cNvGrpSpPr>
              <a:grpSpLocks noChangeAspect="1"/>
            </p:cNvGrpSpPr>
            <p:nvPr/>
          </p:nvGrpSpPr>
          <p:grpSpPr>
            <a:xfrm>
              <a:off x="3222480" y="1477311"/>
              <a:ext cx="591188" cy="508809"/>
              <a:chOff x="3970912" y="2614533"/>
              <a:chExt cx="1487553" cy="1280271"/>
            </a:xfrm>
          </p:grpSpPr>
          <p:sp>
            <p:nvSpPr>
              <p:cNvPr id="336" name="육각형 33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9" name="직사각형 33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0" name="그룹 339"/>
            <p:cNvGrpSpPr>
              <a:grpSpLocks noChangeAspect="1"/>
            </p:cNvGrpSpPr>
            <p:nvPr/>
          </p:nvGrpSpPr>
          <p:grpSpPr>
            <a:xfrm>
              <a:off x="6010889" y="-73261"/>
              <a:ext cx="591188" cy="508809"/>
              <a:chOff x="3970912" y="2614533"/>
              <a:chExt cx="1487553" cy="1280271"/>
            </a:xfrm>
          </p:grpSpPr>
          <p:sp>
            <p:nvSpPr>
              <p:cNvPr id="341" name="육각형 34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4" name="직사각형 343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5" name="그룹 344"/>
            <p:cNvGrpSpPr>
              <a:grpSpLocks noChangeAspect="1"/>
            </p:cNvGrpSpPr>
            <p:nvPr/>
          </p:nvGrpSpPr>
          <p:grpSpPr>
            <a:xfrm>
              <a:off x="8819159" y="1452204"/>
              <a:ext cx="591188" cy="508809"/>
              <a:chOff x="3970912" y="2614533"/>
              <a:chExt cx="1487553" cy="1280271"/>
            </a:xfrm>
          </p:grpSpPr>
          <p:sp>
            <p:nvSpPr>
              <p:cNvPr id="346" name="육각형 345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14400000">
                <a:off x="3926171" y="3454907"/>
                <a:ext cx="670746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7200000">
                <a:off x="4839369" y="3455529"/>
                <a:ext cx="672181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9" name="직사각형 348"/>
              <p:cNvSpPr/>
              <p:nvPr/>
            </p:nvSpPr>
            <p:spPr>
              <a:xfrm rot="10800000">
                <a:off x="4384660" y="3721694"/>
                <a:ext cx="657627" cy="11503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0" name="그룹 349"/>
            <p:cNvGrpSpPr>
              <a:grpSpLocks noChangeAspect="1"/>
            </p:cNvGrpSpPr>
            <p:nvPr/>
          </p:nvGrpSpPr>
          <p:grpSpPr>
            <a:xfrm>
              <a:off x="6963049" y="5654524"/>
              <a:ext cx="593219" cy="507600"/>
              <a:chOff x="5659063" y="2614533"/>
              <a:chExt cx="1496220" cy="1280272"/>
            </a:xfrm>
          </p:grpSpPr>
          <p:grpSp>
            <p:nvGrpSpPr>
              <p:cNvPr id="351" name="그룹 35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6" name="육각형 35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7" name="직사각형 35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8" name="직사각형 35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9" name="직사각형 35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2" name="육각형 35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0" name="그룹 359"/>
            <p:cNvGrpSpPr>
              <a:grpSpLocks noChangeAspect="1"/>
            </p:cNvGrpSpPr>
            <p:nvPr/>
          </p:nvGrpSpPr>
          <p:grpSpPr>
            <a:xfrm>
              <a:off x="4145977" y="5146924"/>
              <a:ext cx="593219" cy="507600"/>
              <a:chOff x="5659063" y="2614533"/>
              <a:chExt cx="1496220" cy="1280272"/>
            </a:xfrm>
          </p:grpSpPr>
          <p:grpSp>
            <p:nvGrpSpPr>
              <p:cNvPr id="361" name="그룹 36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66" name="육각형 36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7" name="직사각형 36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8" name="직사각형 36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9" name="직사각형 36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2" name="육각형 36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0" name="그룹 369"/>
            <p:cNvGrpSpPr>
              <a:grpSpLocks noChangeAspect="1"/>
            </p:cNvGrpSpPr>
            <p:nvPr/>
          </p:nvGrpSpPr>
          <p:grpSpPr>
            <a:xfrm>
              <a:off x="3220449" y="2529819"/>
              <a:ext cx="593219" cy="507600"/>
              <a:chOff x="5659063" y="2614533"/>
              <a:chExt cx="1496220" cy="1280272"/>
            </a:xfrm>
          </p:grpSpPr>
          <p:grpSp>
            <p:nvGrpSpPr>
              <p:cNvPr id="371" name="그룹 37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76" name="육각형 37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7" name="직사각형 37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직사각형 37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9" name="직사각형 37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2" name="육각형 37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0" name="그룹 379"/>
            <p:cNvGrpSpPr>
              <a:grpSpLocks noChangeAspect="1"/>
            </p:cNvGrpSpPr>
            <p:nvPr/>
          </p:nvGrpSpPr>
          <p:grpSpPr>
            <a:xfrm>
              <a:off x="5095952" y="435548"/>
              <a:ext cx="593219" cy="507600"/>
              <a:chOff x="5659063" y="2614533"/>
              <a:chExt cx="1496220" cy="1280272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86" name="육각형 38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7" name="직사각형 38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직사각형 38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9" name="직사각형 38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2" name="육각형 38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직사각형 38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0" name="그룹 389"/>
            <p:cNvGrpSpPr>
              <a:grpSpLocks noChangeAspect="1"/>
            </p:cNvGrpSpPr>
            <p:nvPr/>
          </p:nvGrpSpPr>
          <p:grpSpPr>
            <a:xfrm>
              <a:off x="7883280" y="929905"/>
              <a:ext cx="593219" cy="507600"/>
              <a:chOff x="5659063" y="2614533"/>
              <a:chExt cx="1496220" cy="1280272"/>
            </a:xfrm>
          </p:grpSpPr>
          <p:grpSp>
            <p:nvGrpSpPr>
              <p:cNvPr id="391" name="그룹 39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96" name="육각형 39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직사각형 39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8" name="직사각형 39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직사각형 39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2" name="육각형 39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0" name="그룹 399"/>
            <p:cNvGrpSpPr>
              <a:grpSpLocks noChangeAspect="1"/>
            </p:cNvGrpSpPr>
            <p:nvPr/>
          </p:nvGrpSpPr>
          <p:grpSpPr>
            <a:xfrm>
              <a:off x="8817128" y="3528543"/>
              <a:ext cx="593219" cy="507600"/>
              <a:chOff x="5659063" y="2614533"/>
              <a:chExt cx="1496220" cy="1280272"/>
            </a:xfrm>
          </p:grpSpPr>
          <p:grpSp>
            <p:nvGrpSpPr>
              <p:cNvPr id="401" name="그룹 400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406" name="육각형 405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직사각형 406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8" name="직사각형 407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9" name="직사각형 408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2" name="육각형 401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직사각형 402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5" name="직사각형 404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0" name="그룹 409"/>
            <p:cNvGrpSpPr>
              <a:grpSpLocks noChangeAspect="1"/>
            </p:cNvGrpSpPr>
            <p:nvPr/>
          </p:nvGrpSpPr>
          <p:grpSpPr>
            <a:xfrm>
              <a:off x="8817127" y="2484521"/>
              <a:ext cx="589783" cy="507600"/>
              <a:chOff x="7547812" y="2614534"/>
              <a:chExt cx="1487553" cy="1280271"/>
            </a:xfrm>
          </p:grpSpPr>
          <p:sp>
            <p:nvSpPr>
              <p:cNvPr id="411" name="육각형 41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직사각형 41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3" name="직사각형 41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5" name="그룹 414"/>
            <p:cNvGrpSpPr>
              <a:grpSpLocks noChangeAspect="1"/>
            </p:cNvGrpSpPr>
            <p:nvPr/>
          </p:nvGrpSpPr>
          <p:grpSpPr>
            <a:xfrm>
              <a:off x="7881914" y="5122563"/>
              <a:ext cx="589783" cy="507600"/>
              <a:chOff x="7547812" y="2614534"/>
              <a:chExt cx="1487553" cy="1280271"/>
            </a:xfrm>
          </p:grpSpPr>
          <p:sp>
            <p:nvSpPr>
              <p:cNvPr id="416" name="육각형 41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직사각형 41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직사각형 41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0" name="그룹 419"/>
            <p:cNvGrpSpPr>
              <a:grpSpLocks noChangeAspect="1"/>
            </p:cNvGrpSpPr>
            <p:nvPr/>
          </p:nvGrpSpPr>
          <p:grpSpPr>
            <a:xfrm>
              <a:off x="3220449" y="3571764"/>
              <a:ext cx="589783" cy="507600"/>
              <a:chOff x="7547812" y="2614534"/>
              <a:chExt cx="1487553" cy="1280271"/>
            </a:xfrm>
          </p:grpSpPr>
          <p:sp>
            <p:nvSpPr>
              <p:cNvPr id="421" name="육각형 42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2" name="직사각형 42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직사각형 42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5" name="그룹 424"/>
            <p:cNvGrpSpPr>
              <a:grpSpLocks noChangeAspect="1"/>
            </p:cNvGrpSpPr>
            <p:nvPr/>
          </p:nvGrpSpPr>
          <p:grpSpPr>
            <a:xfrm>
              <a:off x="5095951" y="5654524"/>
              <a:ext cx="589783" cy="507600"/>
              <a:chOff x="7547812" y="2614534"/>
              <a:chExt cx="1487553" cy="1280271"/>
            </a:xfrm>
          </p:grpSpPr>
          <p:sp>
            <p:nvSpPr>
              <p:cNvPr id="426" name="육각형 42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직사각형 42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직사각형 42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직사각형 42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0" name="그룹 429"/>
            <p:cNvGrpSpPr>
              <a:grpSpLocks noChangeAspect="1"/>
            </p:cNvGrpSpPr>
            <p:nvPr/>
          </p:nvGrpSpPr>
          <p:grpSpPr>
            <a:xfrm>
              <a:off x="4146209" y="955501"/>
              <a:ext cx="589783" cy="507600"/>
              <a:chOff x="7547812" y="2614534"/>
              <a:chExt cx="1487553" cy="1280271"/>
            </a:xfrm>
          </p:grpSpPr>
          <p:sp>
            <p:nvSpPr>
              <p:cNvPr id="431" name="육각형 430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2" name="직사각형 431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3" name="직사각형 432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4" name="직사각형 433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5" name="그룹 434"/>
            <p:cNvGrpSpPr>
              <a:grpSpLocks noChangeAspect="1"/>
            </p:cNvGrpSpPr>
            <p:nvPr/>
          </p:nvGrpSpPr>
          <p:grpSpPr>
            <a:xfrm>
              <a:off x="6942569" y="411187"/>
              <a:ext cx="589783" cy="507600"/>
              <a:chOff x="7547812" y="2614534"/>
              <a:chExt cx="1487553" cy="1280271"/>
            </a:xfrm>
          </p:grpSpPr>
          <p:sp>
            <p:nvSpPr>
              <p:cNvPr id="436" name="육각형 435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7" name="직사각형 436"/>
              <p:cNvSpPr/>
              <p:nvPr/>
            </p:nvSpPr>
            <p:spPr>
              <a:xfrm rot="14400000">
                <a:off x="7501580" y="3446647"/>
                <a:ext cx="657844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8" name="직사각형 437"/>
              <p:cNvSpPr/>
              <p:nvPr/>
            </p:nvSpPr>
            <p:spPr>
              <a:xfrm rot="7200000">
                <a:off x="8424303" y="3470124"/>
                <a:ext cx="670422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9" name="직사각형 438"/>
              <p:cNvSpPr/>
              <p:nvPr/>
            </p:nvSpPr>
            <p:spPr>
              <a:xfrm rot="10800000">
                <a:off x="7947763" y="3725162"/>
                <a:ext cx="704313" cy="11531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87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80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5659207" y="502948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28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5659206" y="5646160"/>
            <a:ext cx="713367" cy="613964"/>
            <a:chOff x="2178956" y="2614533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49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/>
          <p:cNvGrpSpPr>
            <a:grpSpLocks noChangeAspect="1"/>
          </p:cNvGrpSpPr>
          <p:nvPr/>
        </p:nvGrpSpPr>
        <p:grpSpPr>
          <a:xfrm>
            <a:off x="5659206" y="4412817"/>
            <a:ext cx="713367" cy="613964"/>
            <a:chOff x="2178956" y="2614533"/>
            <a:chExt cx="1487553" cy="1280271"/>
          </a:xfrm>
        </p:grpSpPr>
        <p:sp>
          <p:nvSpPr>
            <p:cNvPr id="20" name="육각형 1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5659206" y="3185278"/>
            <a:ext cx="713367" cy="613964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/>
          <p:cNvGrpSpPr>
            <a:grpSpLocks noChangeAspect="1"/>
          </p:cNvGrpSpPr>
          <p:nvPr/>
        </p:nvGrpSpPr>
        <p:grpSpPr>
          <a:xfrm>
            <a:off x="5659205" y="3801949"/>
            <a:ext cx="713367" cy="613964"/>
            <a:chOff x="2178956" y="2614533"/>
            <a:chExt cx="1487553" cy="1280271"/>
          </a:xfrm>
        </p:grpSpPr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/>
          <p:cNvGrpSpPr>
            <a:grpSpLocks noChangeAspect="1"/>
          </p:cNvGrpSpPr>
          <p:nvPr/>
        </p:nvGrpSpPr>
        <p:grpSpPr>
          <a:xfrm>
            <a:off x="5659205" y="2568606"/>
            <a:ext cx="713367" cy="613964"/>
            <a:chOff x="2178956" y="2614533"/>
            <a:chExt cx="1487553" cy="1280271"/>
          </a:xfrm>
        </p:grpSpPr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5659205" y="133951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19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/>
          <p:cNvGrpSpPr>
            <a:grpSpLocks noChangeAspect="1"/>
          </p:cNvGrpSpPr>
          <p:nvPr/>
        </p:nvGrpSpPr>
        <p:grpSpPr>
          <a:xfrm>
            <a:off x="5659204" y="1956190"/>
            <a:ext cx="713367" cy="613964"/>
            <a:chOff x="2178956" y="2614533"/>
            <a:chExt cx="1487553" cy="1280271"/>
          </a:xfrm>
        </p:grpSpPr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/>
          <p:cNvGrpSpPr>
            <a:grpSpLocks noChangeAspect="1"/>
          </p:cNvGrpSpPr>
          <p:nvPr/>
        </p:nvGrpSpPr>
        <p:grpSpPr>
          <a:xfrm>
            <a:off x="5659204" y="722847"/>
            <a:ext cx="713367" cy="613964"/>
            <a:chOff x="2178956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37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57"/>
          <p:cNvGrpSpPr>
            <a:grpSpLocks noChangeAspect="1"/>
          </p:cNvGrpSpPr>
          <p:nvPr/>
        </p:nvGrpSpPr>
        <p:grpSpPr>
          <a:xfrm>
            <a:off x="6222495" y="4719799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27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3" name="그룹 62"/>
          <p:cNvGrpSpPr>
            <a:grpSpLocks noChangeAspect="1"/>
          </p:cNvGrpSpPr>
          <p:nvPr/>
        </p:nvGrpSpPr>
        <p:grpSpPr>
          <a:xfrm>
            <a:off x="6222494" y="5336470"/>
            <a:ext cx="713367" cy="613964"/>
            <a:chOff x="2178956" y="2614533"/>
            <a:chExt cx="1487553" cy="1280271"/>
          </a:xfrm>
        </p:grpSpPr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48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8" name="그룹 67"/>
          <p:cNvGrpSpPr>
            <a:grpSpLocks noChangeAspect="1"/>
          </p:cNvGrpSpPr>
          <p:nvPr/>
        </p:nvGrpSpPr>
        <p:grpSpPr>
          <a:xfrm>
            <a:off x="6222494" y="4103127"/>
            <a:ext cx="713367" cy="613964"/>
            <a:chOff x="2178956" y="2614533"/>
            <a:chExt cx="1487553" cy="1280271"/>
          </a:xfrm>
        </p:grpSpPr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12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/>
          <p:cNvGrpSpPr>
            <a:grpSpLocks noChangeAspect="1"/>
          </p:cNvGrpSpPr>
          <p:nvPr/>
        </p:nvGrpSpPr>
        <p:grpSpPr>
          <a:xfrm>
            <a:off x="6222494" y="2875588"/>
            <a:ext cx="713367" cy="613964"/>
            <a:chOff x="2178956" y="2614533"/>
            <a:chExt cx="1487553" cy="1280271"/>
          </a:xfrm>
        </p:grpSpPr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8" name="그룹 77"/>
          <p:cNvGrpSpPr>
            <a:grpSpLocks noChangeAspect="1"/>
          </p:cNvGrpSpPr>
          <p:nvPr/>
        </p:nvGrpSpPr>
        <p:grpSpPr>
          <a:xfrm>
            <a:off x="6222493" y="3492259"/>
            <a:ext cx="713367" cy="613964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그룹 82"/>
          <p:cNvGrpSpPr>
            <a:grpSpLocks noChangeAspect="1"/>
          </p:cNvGrpSpPr>
          <p:nvPr/>
        </p:nvGrpSpPr>
        <p:grpSpPr>
          <a:xfrm>
            <a:off x="6222493" y="2258916"/>
            <a:ext cx="713367" cy="613964"/>
            <a:chOff x="2178956" y="2614533"/>
            <a:chExt cx="1487553" cy="1280271"/>
          </a:xfrm>
        </p:grpSpPr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8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8" name="그룹 87"/>
          <p:cNvGrpSpPr>
            <a:grpSpLocks noChangeAspect="1"/>
          </p:cNvGrpSpPr>
          <p:nvPr/>
        </p:nvGrpSpPr>
        <p:grpSpPr>
          <a:xfrm>
            <a:off x="6222493" y="1029829"/>
            <a:ext cx="713367" cy="613964"/>
            <a:chOff x="2178956" y="2614533"/>
            <a:chExt cx="1487553" cy="1280271"/>
          </a:xfrm>
        </p:grpSpPr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38</a:t>
              </a: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3" name="그룹 92"/>
          <p:cNvGrpSpPr>
            <a:grpSpLocks noChangeAspect="1"/>
          </p:cNvGrpSpPr>
          <p:nvPr/>
        </p:nvGrpSpPr>
        <p:grpSpPr>
          <a:xfrm>
            <a:off x="6222492" y="1646500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/>
          <p:cNvGrpSpPr>
            <a:grpSpLocks noChangeAspect="1"/>
          </p:cNvGrpSpPr>
          <p:nvPr/>
        </p:nvGrpSpPr>
        <p:grpSpPr>
          <a:xfrm>
            <a:off x="5095511" y="4717091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29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/>
          <p:cNvGrpSpPr>
            <a:grpSpLocks noChangeAspect="1"/>
          </p:cNvGrpSpPr>
          <p:nvPr/>
        </p:nvGrpSpPr>
        <p:grpSpPr>
          <a:xfrm>
            <a:off x="5095510" y="5333762"/>
            <a:ext cx="713367" cy="613964"/>
            <a:chOff x="2178956" y="2614533"/>
            <a:chExt cx="1487553" cy="1280271"/>
          </a:xfrm>
        </p:grpSpPr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50</a:t>
              </a:r>
              <a:endParaRPr lang="ko-KR" alt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8" name="그룹 107"/>
          <p:cNvGrpSpPr>
            <a:grpSpLocks noChangeAspect="1"/>
          </p:cNvGrpSpPr>
          <p:nvPr/>
        </p:nvGrpSpPr>
        <p:grpSpPr>
          <a:xfrm>
            <a:off x="5095510" y="4100419"/>
            <a:ext cx="713367" cy="613964"/>
            <a:chOff x="2178956" y="2614533"/>
            <a:chExt cx="1487553" cy="1280271"/>
          </a:xfrm>
        </p:grpSpPr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14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/>
          <p:cNvGrpSpPr>
            <a:grpSpLocks noChangeAspect="1"/>
          </p:cNvGrpSpPr>
          <p:nvPr/>
        </p:nvGrpSpPr>
        <p:grpSpPr>
          <a:xfrm>
            <a:off x="5095510" y="2872880"/>
            <a:ext cx="713367" cy="613964"/>
            <a:chOff x="2178956" y="2614533"/>
            <a:chExt cx="1487553" cy="1280271"/>
          </a:xfrm>
        </p:grpSpPr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8" name="그룹 117"/>
          <p:cNvGrpSpPr>
            <a:grpSpLocks noChangeAspect="1"/>
          </p:cNvGrpSpPr>
          <p:nvPr/>
        </p:nvGrpSpPr>
        <p:grpSpPr>
          <a:xfrm>
            <a:off x="5095509" y="3489551"/>
            <a:ext cx="713367" cy="613964"/>
            <a:chOff x="2178956" y="2614533"/>
            <a:chExt cx="1487553" cy="1280271"/>
          </a:xfrm>
        </p:grpSpPr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3" name="그룹 122"/>
          <p:cNvGrpSpPr>
            <a:grpSpLocks noChangeAspect="1"/>
          </p:cNvGrpSpPr>
          <p:nvPr/>
        </p:nvGrpSpPr>
        <p:grpSpPr>
          <a:xfrm>
            <a:off x="5095509" y="2256208"/>
            <a:ext cx="713367" cy="613964"/>
            <a:chOff x="2178956" y="2614533"/>
            <a:chExt cx="1487553" cy="1280271"/>
          </a:xfrm>
        </p:grpSpPr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18</a:t>
              </a:r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8" name="그룹 127"/>
          <p:cNvGrpSpPr>
            <a:grpSpLocks noChangeAspect="1"/>
          </p:cNvGrpSpPr>
          <p:nvPr/>
        </p:nvGrpSpPr>
        <p:grpSpPr>
          <a:xfrm>
            <a:off x="5095509" y="1027121"/>
            <a:ext cx="713367" cy="613964"/>
            <a:chOff x="2178956" y="2614533"/>
            <a:chExt cx="1487553" cy="1280271"/>
          </a:xfrm>
        </p:grpSpPr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60</a:t>
              </a:r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그룹 132"/>
          <p:cNvGrpSpPr>
            <a:grpSpLocks noChangeAspect="1"/>
          </p:cNvGrpSpPr>
          <p:nvPr/>
        </p:nvGrpSpPr>
        <p:grpSpPr>
          <a:xfrm>
            <a:off x="5095508" y="1643792"/>
            <a:ext cx="713367" cy="613964"/>
            <a:chOff x="2178956" y="2614533"/>
            <a:chExt cx="1487553" cy="1280271"/>
          </a:xfrm>
          <a:solidFill>
            <a:srgbClr val="FF4F4F"/>
          </a:solidFill>
        </p:grpSpPr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36</a:t>
              </a:r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/>
          <p:cNvGrpSpPr>
            <a:grpSpLocks noChangeAspect="1"/>
          </p:cNvGrpSpPr>
          <p:nvPr/>
        </p:nvGrpSpPr>
        <p:grpSpPr>
          <a:xfrm>
            <a:off x="6786188" y="4428833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26</a:t>
              </a:r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3" name="그룹 142"/>
          <p:cNvGrpSpPr>
            <a:grpSpLocks noChangeAspect="1"/>
          </p:cNvGrpSpPr>
          <p:nvPr/>
        </p:nvGrpSpPr>
        <p:grpSpPr>
          <a:xfrm>
            <a:off x="6786187" y="5045504"/>
            <a:ext cx="713367" cy="613964"/>
            <a:chOff x="2178956" y="2614533"/>
            <a:chExt cx="1487553" cy="1280271"/>
          </a:xfrm>
        </p:grpSpPr>
        <p:sp>
          <p:nvSpPr>
            <p:cNvPr id="144" name="육각형 1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47</a:t>
              </a:r>
              <a:endParaRPr lang="ko-KR" altLang="en-US" dirty="0"/>
            </a:p>
          </p:txBody>
        </p:sp>
        <p:sp>
          <p:nvSpPr>
            <p:cNvPr id="145" name="직사각형 1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8" name="그룹 147"/>
          <p:cNvGrpSpPr>
            <a:grpSpLocks noChangeAspect="1"/>
          </p:cNvGrpSpPr>
          <p:nvPr/>
        </p:nvGrpSpPr>
        <p:grpSpPr>
          <a:xfrm>
            <a:off x="6786187" y="3812161"/>
            <a:ext cx="713367" cy="613964"/>
            <a:chOff x="2178956" y="2614533"/>
            <a:chExt cx="1487553" cy="1280271"/>
          </a:xfrm>
        </p:grpSpPr>
        <p:sp>
          <p:nvSpPr>
            <p:cNvPr id="149" name="육각형 1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11</a:t>
              </a:r>
              <a:endParaRPr lang="ko-KR" altLang="en-US" dirty="0"/>
            </a:p>
          </p:txBody>
        </p:sp>
        <p:sp>
          <p:nvSpPr>
            <p:cNvPr id="150" name="직사각형 1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3" name="그룹 152"/>
          <p:cNvGrpSpPr>
            <a:grpSpLocks noChangeAspect="1"/>
          </p:cNvGrpSpPr>
          <p:nvPr/>
        </p:nvGrpSpPr>
        <p:grpSpPr>
          <a:xfrm>
            <a:off x="6786187" y="2584622"/>
            <a:ext cx="713367" cy="613964"/>
            <a:chOff x="2178956" y="2614533"/>
            <a:chExt cx="1487553" cy="1280271"/>
          </a:xfrm>
        </p:grpSpPr>
        <p:sp>
          <p:nvSpPr>
            <p:cNvPr id="154" name="육각형 1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sp>
          <p:nvSpPr>
            <p:cNvPr id="155" name="직사각형 1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8" name="그룹 157"/>
          <p:cNvGrpSpPr>
            <a:grpSpLocks noChangeAspect="1"/>
          </p:cNvGrpSpPr>
          <p:nvPr/>
        </p:nvGrpSpPr>
        <p:grpSpPr>
          <a:xfrm>
            <a:off x="6786186" y="3201293"/>
            <a:ext cx="713367" cy="613964"/>
            <a:chOff x="2178956" y="2614533"/>
            <a:chExt cx="1487553" cy="1280271"/>
          </a:xfrm>
        </p:grpSpPr>
        <p:sp>
          <p:nvSpPr>
            <p:cNvPr id="159" name="육각형 1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10</a:t>
              </a:r>
              <a:endParaRPr lang="ko-KR" altLang="en-US" dirty="0"/>
            </a:p>
          </p:txBody>
        </p:sp>
        <p:sp>
          <p:nvSpPr>
            <p:cNvPr id="160" name="직사각형 1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3" name="그룹 162"/>
          <p:cNvGrpSpPr>
            <a:grpSpLocks noChangeAspect="1"/>
          </p:cNvGrpSpPr>
          <p:nvPr/>
        </p:nvGrpSpPr>
        <p:grpSpPr>
          <a:xfrm>
            <a:off x="6786186" y="196795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64" name="육각형 1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21</a:t>
              </a:r>
              <a:endParaRPr lang="ko-KR" altLang="en-US" dirty="0"/>
            </a:p>
          </p:txBody>
        </p:sp>
        <p:sp>
          <p:nvSpPr>
            <p:cNvPr id="165" name="직사각형 1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8" name="그룹 167"/>
          <p:cNvGrpSpPr>
            <a:grpSpLocks noChangeAspect="1"/>
          </p:cNvGrpSpPr>
          <p:nvPr/>
        </p:nvGrpSpPr>
        <p:grpSpPr>
          <a:xfrm>
            <a:off x="6786185" y="1355534"/>
            <a:ext cx="713367" cy="613964"/>
            <a:chOff x="2178956" y="2614533"/>
            <a:chExt cx="1487553" cy="1280271"/>
          </a:xfrm>
        </p:grpSpPr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39</a:t>
              </a:r>
              <a:endParaRPr lang="ko-KR" altLang="en-US" dirty="0"/>
            </a:p>
          </p:txBody>
        </p:sp>
        <p:sp>
          <p:nvSpPr>
            <p:cNvPr id="170" name="직사각형 1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/>
          <p:cNvGrpSpPr>
            <a:grpSpLocks noChangeAspect="1"/>
          </p:cNvGrpSpPr>
          <p:nvPr/>
        </p:nvGrpSpPr>
        <p:grpSpPr>
          <a:xfrm>
            <a:off x="4531814" y="440740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30</a:t>
              </a:r>
              <a:endParaRPr lang="ko-KR" altLang="en-US" dirty="0"/>
            </a:p>
          </p:txBody>
        </p:sp>
        <p:sp>
          <p:nvSpPr>
            <p:cNvPr id="175" name="직사각형 1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직사각형 1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8" name="그룹 177"/>
          <p:cNvGrpSpPr>
            <a:grpSpLocks noChangeAspect="1"/>
          </p:cNvGrpSpPr>
          <p:nvPr/>
        </p:nvGrpSpPr>
        <p:grpSpPr>
          <a:xfrm>
            <a:off x="4531813" y="5024072"/>
            <a:ext cx="713367" cy="613964"/>
            <a:chOff x="2178956" y="2614533"/>
            <a:chExt cx="1487553" cy="1280271"/>
          </a:xfrm>
        </p:grpSpPr>
        <p:sp>
          <p:nvSpPr>
            <p:cNvPr id="179" name="육각형 1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51</a:t>
              </a:r>
              <a:endParaRPr lang="ko-KR" altLang="en-US" dirty="0"/>
            </a:p>
          </p:txBody>
        </p:sp>
        <p:sp>
          <p:nvSpPr>
            <p:cNvPr id="180" name="직사각형 1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3" name="그룹 182"/>
          <p:cNvGrpSpPr>
            <a:grpSpLocks noChangeAspect="1"/>
          </p:cNvGrpSpPr>
          <p:nvPr/>
        </p:nvGrpSpPr>
        <p:grpSpPr>
          <a:xfrm>
            <a:off x="4531813" y="3790729"/>
            <a:ext cx="713367" cy="613964"/>
            <a:chOff x="2178956" y="2614533"/>
            <a:chExt cx="1487553" cy="1280271"/>
          </a:xfrm>
        </p:grpSpPr>
        <p:sp>
          <p:nvSpPr>
            <p:cNvPr id="184" name="육각형 1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15</a:t>
              </a:r>
              <a:endParaRPr lang="ko-KR" altLang="en-US" dirty="0"/>
            </a:p>
          </p:txBody>
        </p:sp>
        <p:sp>
          <p:nvSpPr>
            <p:cNvPr id="185" name="직사각형 1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8" name="그룹 187"/>
          <p:cNvGrpSpPr>
            <a:grpSpLocks noChangeAspect="1"/>
          </p:cNvGrpSpPr>
          <p:nvPr/>
        </p:nvGrpSpPr>
        <p:grpSpPr>
          <a:xfrm>
            <a:off x="4531813" y="2563190"/>
            <a:ext cx="713367" cy="613964"/>
            <a:chOff x="2178956" y="2614533"/>
            <a:chExt cx="1487553" cy="1280271"/>
          </a:xfrm>
        </p:grpSpPr>
        <p:sp>
          <p:nvSpPr>
            <p:cNvPr id="189" name="육각형 1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17</a:t>
              </a:r>
              <a:endParaRPr lang="ko-KR" altLang="en-US" dirty="0"/>
            </a:p>
          </p:txBody>
        </p:sp>
        <p:sp>
          <p:nvSpPr>
            <p:cNvPr id="190" name="직사각형 1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4531812" y="3179861"/>
            <a:ext cx="713367" cy="613964"/>
            <a:chOff x="2178956" y="2614533"/>
            <a:chExt cx="1487553" cy="1280271"/>
          </a:xfrm>
        </p:grpSpPr>
        <p:sp>
          <p:nvSpPr>
            <p:cNvPr id="194" name="육각형 1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16</a:t>
              </a:r>
              <a:endParaRPr lang="ko-KR" altLang="en-US" dirty="0"/>
            </a:p>
          </p:txBody>
        </p:sp>
        <p:sp>
          <p:nvSpPr>
            <p:cNvPr id="195" name="직사각형 1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8" name="그룹 197"/>
          <p:cNvGrpSpPr>
            <a:grpSpLocks noChangeAspect="1"/>
          </p:cNvGrpSpPr>
          <p:nvPr/>
        </p:nvGrpSpPr>
        <p:grpSpPr>
          <a:xfrm>
            <a:off x="4531812" y="1946518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35</a:t>
              </a:r>
              <a:endParaRPr lang="ko-KR" altLang="en-US" dirty="0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3" name="그룹 202"/>
          <p:cNvGrpSpPr>
            <a:grpSpLocks noChangeAspect="1"/>
          </p:cNvGrpSpPr>
          <p:nvPr/>
        </p:nvGrpSpPr>
        <p:grpSpPr>
          <a:xfrm>
            <a:off x="4531811" y="1334102"/>
            <a:ext cx="713367" cy="613964"/>
            <a:chOff x="2178956" y="2614533"/>
            <a:chExt cx="1487553" cy="1280271"/>
          </a:xfrm>
        </p:grpSpPr>
        <p:sp>
          <p:nvSpPr>
            <p:cNvPr id="204" name="육각형 2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59</a:t>
              </a:r>
              <a:endParaRPr lang="ko-KR" altLang="en-US" dirty="0"/>
            </a:p>
          </p:txBody>
        </p:sp>
        <p:sp>
          <p:nvSpPr>
            <p:cNvPr id="205" name="직사각형 2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8" name="그룹 207"/>
          <p:cNvGrpSpPr>
            <a:grpSpLocks noChangeAspect="1"/>
          </p:cNvGrpSpPr>
          <p:nvPr/>
        </p:nvGrpSpPr>
        <p:grpSpPr>
          <a:xfrm>
            <a:off x="7336545" y="410893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09" name="육각형 2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25</a:t>
              </a:r>
              <a:endParaRPr lang="ko-KR" altLang="en-US" dirty="0"/>
            </a:p>
          </p:txBody>
        </p:sp>
        <p:sp>
          <p:nvSpPr>
            <p:cNvPr id="210" name="직사각형 2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3" name="그룹 212"/>
          <p:cNvGrpSpPr>
            <a:grpSpLocks noChangeAspect="1"/>
          </p:cNvGrpSpPr>
          <p:nvPr/>
        </p:nvGrpSpPr>
        <p:grpSpPr>
          <a:xfrm>
            <a:off x="7336544" y="4725602"/>
            <a:ext cx="713367" cy="613964"/>
            <a:chOff x="2178956" y="2614533"/>
            <a:chExt cx="1487553" cy="1280271"/>
          </a:xfrm>
        </p:grpSpPr>
        <p:sp>
          <p:nvSpPr>
            <p:cNvPr id="214" name="육각형 2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46</a:t>
              </a:r>
              <a:endParaRPr lang="ko-KR" altLang="en-US" dirty="0"/>
            </a:p>
          </p:txBody>
        </p:sp>
        <p:sp>
          <p:nvSpPr>
            <p:cNvPr id="215" name="직사각형 2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8" name="그룹 217"/>
          <p:cNvGrpSpPr>
            <a:grpSpLocks noChangeAspect="1"/>
          </p:cNvGrpSpPr>
          <p:nvPr/>
        </p:nvGrpSpPr>
        <p:grpSpPr>
          <a:xfrm>
            <a:off x="7336544" y="3492259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19" name="육각형 21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24</a:t>
              </a:r>
              <a:endParaRPr lang="ko-KR" altLang="en-US" dirty="0"/>
            </a:p>
          </p:txBody>
        </p:sp>
        <p:sp>
          <p:nvSpPr>
            <p:cNvPr id="220" name="직사각형 21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3" name="그룹 222"/>
          <p:cNvGrpSpPr>
            <a:grpSpLocks noChangeAspect="1"/>
          </p:cNvGrpSpPr>
          <p:nvPr/>
        </p:nvGrpSpPr>
        <p:grpSpPr>
          <a:xfrm>
            <a:off x="7336544" y="2264720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4" name="육각형 22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22</a:t>
              </a:r>
              <a:endParaRPr lang="ko-KR" altLang="en-US" dirty="0"/>
            </a:p>
          </p:txBody>
        </p:sp>
        <p:sp>
          <p:nvSpPr>
            <p:cNvPr id="225" name="직사각형 22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직사각형 22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8" name="그룹 227"/>
          <p:cNvGrpSpPr>
            <a:grpSpLocks noChangeAspect="1"/>
          </p:cNvGrpSpPr>
          <p:nvPr/>
        </p:nvGrpSpPr>
        <p:grpSpPr>
          <a:xfrm>
            <a:off x="7336543" y="288139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29" name="육각형 22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23</a:t>
              </a:r>
              <a:endParaRPr lang="ko-KR" altLang="en-US" dirty="0"/>
            </a:p>
          </p:txBody>
        </p:sp>
        <p:sp>
          <p:nvSpPr>
            <p:cNvPr id="230" name="직사각형 22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직사각형 23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3" name="그룹 232"/>
          <p:cNvGrpSpPr>
            <a:grpSpLocks noChangeAspect="1"/>
          </p:cNvGrpSpPr>
          <p:nvPr/>
        </p:nvGrpSpPr>
        <p:grpSpPr>
          <a:xfrm>
            <a:off x="7336543" y="1648048"/>
            <a:ext cx="713367" cy="613964"/>
            <a:chOff x="2178956" y="2614533"/>
            <a:chExt cx="1487553" cy="1280271"/>
          </a:xfrm>
        </p:grpSpPr>
        <p:sp>
          <p:nvSpPr>
            <p:cNvPr id="234" name="육각형 23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40</a:t>
              </a:r>
              <a:endParaRPr lang="ko-KR" altLang="en-US" dirty="0"/>
            </a:p>
          </p:txBody>
        </p:sp>
        <p:sp>
          <p:nvSpPr>
            <p:cNvPr id="235" name="직사각형 23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직사각형 2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8" name="그룹 237"/>
          <p:cNvGrpSpPr>
            <a:grpSpLocks noChangeAspect="1"/>
          </p:cNvGrpSpPr>
          <p:nvPr/>
        </p:nvGrpSpPr>
        <p:grpSpPr>
          <a:xfrm>
            <a:off x="3987098" y="4107941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39" name="육각형 23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31</a:t>
              </a:r>
              <a:endParaRPr lang="ko-KR" altLang="en-US" dirty="0"/>
            </a:p>
          </p:txBody>
        </p:sp>
        <p:sp>
          <p:nvSpPr>
            <p:cNvPr id="240" name="직사각형 23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직사각형 24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3" name="그룹 242"/>
          <p:cNvGrpSpPr>
            <a:grpSpLocks noChangeAspect="1"/>
          </p:cNvGrpSpPr>
          <p:nvPr/>
        </p:nvGrpSpPr>
        <p:grpSpPr>
          <a:xfrm>
            <a:off x="3987097" y="4724612"/>
            <a:ext cx="713367" cy="613964"/>
            <a:chOff x="2178956" y="2614533"/>
            <a:chExt cx="1487553" cy="1280271"/>
          </a:xfrm>
        </p:grpSpPr>
        <p:sp>
          <p:nvSpPr>
            <p:cNvPr id="244" name="육각형 24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52</a:t>
              </a:r>
              <a:endParaRPr lang="ko-KR" altLang="en-US" dirty="0"/>
            </a:p>
          </p:txBody>
        </p:sp>
        <p:sp>
          <p:nvSpPr>
            <p:cNvPr id="245" name="직사각형 24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직사각형 24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8" name="그룹 247"/>
          <p:cNvGrpSpPr>
            <a:grpSpLocks noChangeAspect="1"/>
          </p:cNvGrpSpPr>
          <p:nvPr/>
        </p:nvGrpSpPr>
        <p:grpSpPr>
          <a:xfrm>
            <a:off x="3987097" y="3491269"/>
            <a:ext cx="713367" cy="613964"/>
            <a:chOff x="2178956" y="2614533"/>
            <a:chExt cx="1487553" cy="1280271"/>
          </a:xfrm>
          <a:solidFill>
            <a:srgbClr val="FFFF69"/>
          </a:solidFill>
        </p:grpSpPr>
        <p:sp>
          <p:nvSpPr>
            <p:cNvPr id="249" name="육각형 24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32</a:t>
              </a:r>
              <a:endParaRPr lang="ko-KR" altLang="en-US" dirty="0"/>
            </a:p>
          </p:txBody>
        </p:sp>
        <p:sp>
          <p:nvSpPr>
            <p:cNvPr id="250" name="직사각형 24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직사각형 25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3" name="그룹 252"/>
          <p:cNvGrpSpPr>
            <a:grpSpLocks noChangeAspect="1"/>
          </p:cNvGrpSpPr>
          <p:nvPr/>
        </p:nvGrpSpPr>
        <p:grpSpPr>
          <a:xfrm>
            <a:off x="3987097" y="2263730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4" name="육각형 25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34</a:t>
              </a:r>
              <a:endParaRPr lang="ko-KR" altLang="en-US" dirty="0"/>
            </a:p>
          </p:txBody>
        </p:sp>
        <p:sp>
          <p:nvSpPr>
            <p:cNvPr id="255" name="직사각형 25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직사각형 25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8" name="그룹 257"/>
          <p:cNvGrpSpPr>
            <a:grpSpLocks noChangeAspect="1"/>
          </p:cNvGrpSpPr>
          <p:nvPr/>
        </p:nvGrpSpPr>
        <p:grpSpPr>
          <a:xfrm>
            <a:off x="3987096" y="2880401"/>
            <a:ext cx="713367" cy="613964"/>
            <a:chOff x="2178956" y="2614533"/>
            <a:chExt cx="1487553" cy="1280271"/>
          </a:xfrm>
          <a:solidFill>
            <a:srgbClr val="8181FF"/>
          </a:solidFill>
        </p:grpSpPr>
        <p:sp>
          <p:nvSpPr>
            <p:cNvPr id="259" name="육각형 25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grpFill/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33</a:t>
              </a:r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직사각형 26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3" name="그룹 262"/>
          <p:cNvGrpSpPr>
            <a:grpSpLocks noChangeAspect="1"/>
          </p:cNvGrpSpPr>
          <p:nvPr/>
        </p:nvGrpSpPr>
        <p:grpSpPr>
          <a:xfrm>
            <a:off x="3987096" y="1647058"/>
            <a:ext cx="713367" cy="613964"/>
            <a:chOff x="2178956" y="2614533"/>
            <a:chExt cx="1487553" cy="1280271"/>
          </a:xfrm>
        </p:grpSpPr>
        <p:sp>
          <p:nvSpPr>
            <p:cNvPr id="264" name="육각형 26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58</a:t>
              </a:r>
              <a:endParaRPr lang="ko-KR" altLang="en-US" dirty="0"/>
            </a:p>
          </p:txBody>
        </p:sp>
        <p:sp>
          <p:nvSpPr>
            <p:cNvPr id="265" name="직사각형 26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직사각형 26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8" name="그룹 267"/>
          <p:cNvGrpSpPr>
            <a:grpSpLocks noChangeAspect="1"/>
          </p:cNvGrpSpPr>
          <p:nvPr/>
        </p:nvGrpSpPr>
        <p:grpSpPr>
          <a:xfrm>
            <a:off x="7887307" y="3799239"/>
            <a:ext cx="713367" cy="613964"/>
            <a:chOff x="2178956" y="2614533"/>
            <a:chExt cx="1487553" cy="1280271"/>
          </a:xfrm>
        </p:grpSpPr>
        <p:sp>
          <p:nvSpPr>
            <p:cNvPr id="269" name="육각형 26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44</a:t>
              </a:r>
              <a:endParaRPr lang="ko-KR" altLang="en-US" dirty="0"/>
            </a:p>
          </p:txBody>
        </p:sp>
        <p:sp>
          <p:nvSpPr>
            <p:cNvPr id="270" name="직사각형 26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3" name="그룹 272"/>
          <p:cNvGrpSpPr>
            <a:grpSpLocks noChangeAspect="1"/>
          </p:cNvGrpSpPr>
          <p:nvPr/>
        </p:nvGrpSpPr>
        <p:grpSpPr>
          <a:xfrm>
            <a:off x="7887306" y="4415910"/>
            <a:ext cx="713367" cy="613964"/>
            <a:chOff x="2178956" y="2614533"/>
            <a:chExt cx="1487553" cy="1280271"/>
          </a:xfrm>
        </p:grpSpPr>
        <p:sp>
          <p:nvSpPr>
            <p:cNvPr id="274" name="육각형 27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45</a:t>
              </a:r>
              <a:endParaRPr lang="ko-KR" altLang="en-US" dirty="0"/>
            </a:p>
          </p:txBody>
        </p:sp>
        <p:sp>
          <p:nvSpPr>
            <p:cNvPr id="275" name="직사각형 27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8" name="그룹 277"/>
          <p:cNvGrpSpPr>
            <a:grpSpLocks noChangeAspect="1"/>
          </p:cNvGrpSpPr>
          <p:nvPr/>
        </p:nvGrpSpPr>
        <p:grpSpPr>
          <a:xfrm>
            <a:off x="7887306" y="3182567"/>
            <a:ext cx="713367" cy="613964"/>
            <a:chOff x="2178956" y="2614533"/>
            <a:chExt cx="1487553" cy="1280271"/>
          </a:xfrm>
        </p:grpSpPr>
        <p:sp>
          <p:nvSpPr>
            <p:cNvPr id="279" name="육각형 2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43</a:t>
              </a:r>
              <a:endParaRPr lang="ko-KR" altLang="en-US" dirty="0"/>
            </a:p>
          </p:txBody>
        </p:sp>
        <p:sp>
          <p:nvSpPr>
            <p:cNvPr id="280" name="직사각형 2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직사각형 2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3" name="그룹 282"/>
          <p:cNvGrpSpPr>
            <a:grpSpLocks noChangeAspect="1"/>
          </p:cNvGrpSpPr>
          <p:nvPr/>
        </p:nvGrpSpPr>
        <p:grpSpPr>
          <a:xfrm>
            <a:off x="7887306" y="1955028"/>
            <a:ext cx="713367" cy="613964"/>
            <a:chOff x="2178956" y="2614533"/>
            <a:chExt cx="1487553" cy="1280271"/>
          </a:xfrm>
        </p:grpSpPr>
        <p:sp>
          <p:nvSpPr>
            <p:cNvPr id="284" name="육각형 28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41</a:t>
              </a:r>
              <a:endParaRPr lang="ko-KR" altLang="en-US" dirty="0"/>
            </a:p>
          </p:txBody>
        </p:sp>
        <p:sp>
          <p:nvSpPr>
            <p:cNvPr id="285" name="직사각형 28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직사각형 28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직사각형 28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8" name="그룹 287"/>
          <p:cNvGrpSpPr>
            <a:grpSpLocks noChangeAspect="1"/>
          </p:cNvGrpSpPr>
          <p:nvPr/>
        </p:nvGrpSpPr>
        <p:grpSpPr>
          <a:xfrm>
            <a:off x="7887305" y="2571699"/>
            <a:ext cx="713367" cy="613964"/>
            <a:chOff x="2178956" y="2614533"/>
            <a:chExt cx="1487553" cy="1280271"/>
          </a:xfrm>
        </p:grpSpPr>
        <p:sp>
          <p:nvSpPr>
            <p:cNvPr id="289" name="육각형 28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42</a:t>
              </a:r>
              <a:endParaRPr lang="ko-KR" altLang="en-US" dirty="0"/>
            </a:p>
          </p:txBody>
        </p:sp>
        <p:sp>
          <p:nvSpPr>
            <p:cNvPr id="290" name="직사각형 28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직사각형 29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3" name="그룹 292"/>
          <p:cNvGrpSpPr>
            <a:grpSpLocks noChangeAspect="1"/>
          </p:cNvGrpSpPr>
          <p:nvPr/>
        </p:nvGrpSpPr>
        <p:grpSpPr>
          <a:xfrm>
            <a:off x="3430480" y="3798853"/>
            <a:ext cx="713367" cy="613964"/>
            <a:chOff x="2178956" y="2614533"/>
            <a:chExt cx="1487553" cy="1280271"/>
          </a:xfrm>
        </p:grpSpPr>
        <p:sp>
          <p:nvSpPr>
            <p:cNvPr id="294" name="육각형 29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54</a:t>
              </a:r>
              <a:endParaRPr lang="ko-KR" altLang="en-US" dirty="0"/>
            </a:p>
          </p:txBody>
        </p:sp>
        <p:sp>
          <p:nvSpPr>
            <p:cNvPr id="295" name="직사각형 29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직사각형 29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8" name="그룹 297"/>
          <p:cNvGrpSpPr>
            <a:grpSpLocks noChangeAspect="1"/>
          </p:cNvGrpSpPr>
          <p:nvPr/>
        </p:nvGrpSpPr>
        <p:grpSpPr>
          <a:xfrm>
            <a:off x="3430479" y="4415524"/>
            <a:ext cx="713367" cy="613964"/>
            <a:chOff x="2178956" y="2614533"/>
            <a:chExt cx="1487553" cy="1280271"/>
          </a:xfrm>
        </p:grpSpPr>
        <p:sp>
          <p:nvSpPr>
            <p:cNvPr id="299" name="육각형 29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53</a:t>
              </a:r>
              <a:endParaRPr lang="ko-KR" altLang="en-US" dirty="0"/>
            </a:p>
          </p:txBody>
        </p:sp>
        <p:sp>
          <p:nvSpPr>
            <p:cNvPr id="300" name="직사각형 29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직사각형 30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3" name="그룹 302"/>
          <p:cNvGrpSpPr>
            <a:grpSpLocks noChangeAspect="1"/>
          </p:cNvGrpSpPr>
          <p:nvPr/>
        </p:nvGrpSpPr>
        <p:grpSpPr>
          <a:xfrm>
            <a:off x="3430479" y="3182181"/>
            <a:ext cx="713367" cy="613964"/>
            <a:chOff x="2178956" y="2614533"/>
            <a:chExt cx="1487553" cy="1280271"/>
          </a:xfrm>
        </p:grpSpPr>
        <p:sp>
          <p:nvSpPr>
            <p:cNvPr id="304" name="육각형 30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55</a:t>
              </a:r>
              <a:endParaRPr lang="ko-KR" altLang="en-US" dirty="0"/>
            </a:p>
          </p:txBody>
        </p:sp>
        <p:sp>
          <p:nvSpPr>
            <p:cNvPr id="305" name="직사각형 30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7" name="직사각형 30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8" name="그룹 307"/>
          <p:cNvGrpSpPr>
            <a:grpSpLocks noChangeAspect="1"/>
          </p:cNvGrpSpPr>
          <p:nvPr/>
        </p:nvGrpSpPr>
        <p:grpSpPr>
          <a:xfrm>
            <a:off x="3430479" y="1954642"/>
            <a:ext cx="713367" cy="613964"/>
            <a:chOff x="2178956" y="2614533"/>
            <a:chExt cx="1487553" cy="1280271"/>
          </a:xfrm>
        </p:grpSpPr>
        <p:sp>
          <p:nvSpPr>
            <p:cNvPr id="309" name="육각형 30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57</a:t>
              </a:r>
              <a:endParaRPr lang="ko-KR" altLang="en-US" dirty="0"/>
            </a:p>
          </p:txBody>
        </p:sp>
        <p:sp>
          <p:nvSpPr>
            <p:cNvPr id="310" name="직사각형 30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3" name="그룹 312"/>
          <p:cNvGrpSpPr>
            <a:grpSpLocks noChangeAspect="1"/>
          </p:cNvGrpSpPr>
          <p:nvPr/>
        </p:nvGrpSpPr>
        <p:grpSpPr>
          <a:xfrm>
            <a:off x="3430478" y="2571313"/>
            <a:ext cx="713367" cy="613964"/>
            <a:chOff x="2178956" y="2614533"/>
            <a:chExt cx="1487553" cy="1280271"/>
          </a:xfrm>
        </p:grpSpPr>
        <p:sp>
          <p:nvSpPr>
            <p:cNvPr id="314" name="육각형 313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56</a:t>
              </a:r>
              <a:endParaRPr lang="ko-KR" altLang="en-US" dirty="0"/>
            </a:p>
          </p:txBody>
        </p:sp>
        <p:sp>
          <p:nvSpPr>
            <p:cNvPr id="315" name="직사각형 314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7" name="직사각형 31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51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239</Words>
  <Application>Microsoft Office PowerPoint</Application>
  <PresentationFormat>와이드스크린</PresentationFormat>
  <Paragraphs>126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Adobe 고딕 Std B</vt:lpstr>
      <vt:lpstr>Bangers</vt:lpstr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217</cp:revision>
  <dcterms:created xsi:type="dcterms:W3CDTF">2016-09-19T08:25:58Z</dcterms:created>
  <dcterms:modified xsi:type="dcterms:W3CDTF">2017-02-04T14:02:53Z</dcterms:modified>
</cp:coreProperties>
</file>