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6" r:id="rId9"/>
    <p:sldId id="374" r:id="rId10"/>
    <p:sldId id="372" r:id="rId11"/>
    <p:sldId id="365" r:id="rId12"/>
    <p:sldId id="367" r:id="rId13"/>
    <p:sldId id="349" r:id="rId14"/>
    <p:sldId id="355" r:id="rId15"/>
    <p:sldId id="370" r:id="rId16"/>
    <p:sldId id="368" r:id="rId17"/>
    <p:sldId id="357" r:id="rId18"/>
    <p:sldId id="344" r:id="rId19"/>
    <p:sldId id="350" r:id="rId20"/>
    <p:sldId id="356" r:id="rId21"/>
    <p:sldId id="375" r:id="rId22"/>
    <p:sldId id="362" r:id="rId23"/>
    <p:sldId id="380" r:id="rId24"/>
    <p:sldId id="379" r:id="rId25"/>
    <p:sldId id="364" r:id="rId26"/>
    <p:sldId id="358" r:id="rId27"/>
    <p:sldId id="345" r:id="rId28"/>
    <p:sldId id="377" r:id="rId29"/>
    <p:sldId id="351" r:id="rId30"/>
    <p:sldId id="378" r:id="rId31"/>
    <p:sldId id="346" r:id="rId32"/>
    <p:sldId id="347" r:id="rId33"/>
    <p:sldId id="35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8FF"/>
    <a:srgbClr val="FF9999"/>
    <a:srgbClr val="CAD1DC"/>
    <a:srgbClr val="EBC871"/>
    <a:srgbClr val="BCAA3E"/>
    <a:srgbClr val="8181FF"/>
    <a:srgbClr val="DCDCDC"/>
    <a:srgbClr val="FFFF50"/>
    <a:srgbClr val="FFFF99"/>
    <a:srgbClr val="FF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0" d="100"/>
          <a:sy n="250" d="100"/>
        </p:scale>
        <p:origin x="-13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14628" y="2115065"/>
            <a:ext cx="184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628" y="3317750"/>
            <a:ext cx="3294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50"/>
                  </a:outerShdw>
                </a:effectLst>
                <a:latin typeface="Bauhaus 93" panose="04030905020B02020C02" pitchFamily="82" charset="0"/>
              </a:rPr>
              <a:t>Best Score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50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33957" y="186457"/>
            <a:ext cx="3733199" cy="6296966"/>
            <a:chOff x="1633957" y="186457"/>
            <a:chExt cx="3733199" cy="6296966"/>
          </a:xfrm>
        </p:grpSpPr>
        <p:grpSp>
          <p:nvGrpSpPr>
            <p:cNvPr id="8" name="그룹 7"/>
            <p:cNvGrpSpPr/>
            <p:nvPr/>
          </p:nvGrpSpPr>
          <p:grpSpPr>
            <a:xfrm>
              <a:off x="1633957" y="186457"/>
              <a:ext cx="3733199" cy="6296966"/>
              <a:chOff x="1633957" y="186457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2034276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2434594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2834913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3235232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2034276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2434594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2834913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3235232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2034276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2434594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2834913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3235232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1633957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1633957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1633957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2034276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434594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2834913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3235232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2034276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2834913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1633957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2034276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2434594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2834913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3235232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034276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2434594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2834913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3235232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1633957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1633957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2434594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3235232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1633957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1633957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3635550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4035869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4436187" y="19802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3635550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4035869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4436187" y="15299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4836506" y="13048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3635550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4035869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4436187" y="24305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4836506" y="22054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3635550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4035869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4436187" y="107964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4836506" y="85448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3635550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4436187" y="62933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3635550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4035869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4436187" y="28809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4836506" y="26557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635550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4035869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4436187" y="33312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4836506" y="31060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4035869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4836506" y="355637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4836506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2034276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2834913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2034276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2434594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2834913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3235232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1633957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1633957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3635550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4436187" y="46821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4836506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3635550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4035869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4436187" y="51324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4836506" y="49073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2034276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434594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2834913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3235232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1633957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1633957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4836506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3635550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4035869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4436187" y="60331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4836506" y="58079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4836506" y="17551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2034276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834913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2434594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3235232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3635550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4436187" y="37815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4035869" y="40066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034276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2434594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2834913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3235232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3635550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4035869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4436187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203427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2834913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3635550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4436187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2434594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3235232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4035869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2034275" y="55827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2434593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3235231" y="53576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2034275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2834912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3635549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4436186" y="42318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2434593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3235231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4035868" y="44570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439191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3239829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2038873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2839510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1638554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040466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4841103" y="41161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99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640147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440784" y="18645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CAD1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2688691" y="651383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896983" y="4523547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4982371" y="588939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263160" y="581383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29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6013" y="399299"/>
            <a:ext cx="3580795" cy="3511458"/>
            <a:chOff x="416013" y="399299"/>
            <a:chExt cx="3580795" cy="351145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747907" y="399299"/>
              <a:ext cx="612151" cy="33216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 rot="300000">
              <a:off x="2233309" y="140272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00000">
              <a:off x="2802169" y="1527966"/>
              <a:ext cx="612151" cy="23606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300000">
              <a:off x="3384657" y="1739807"/>
              <a:ext cx="612151" cy="2047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671121">
              <a:off x="1191199" y="1910276"/>
              <a:ext cx="690833" cy="22412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747907" y="2023109"/>
              <a:ext cx="2232927" cy="1887648"/>
            </a:xfrm>
            <a:prstGeom prst="roundRect">
              <a:avLst>
                <a:gd name="adj" fmla="val 21943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87452" y="2348007"/>
              <a:ext cx="534821" cy="682872"/>
            </a:xfrm>
            <a:custGeom>
              <a:avLst/>
              <a:gdLst>
                <a:gd name="connsiteX0" fmla="*/ 3545 w 693804"/>
                <a:gd name="connsiteY0" fmla="*/ 228127 h 682872"/>
                <a:gd name="connsiteX1" fmla="*/ 415478 w 693804"/>
                <a:gd name="connsiteY1" fmla="*/ 336769 h 682872"/>
                <a:gd name="connsiteX2" fmla="*/ 492432 w 693804"/>
                <a:gd name="connsiteY2" fmla="*/ 6318 h 682872"/>
                <a:gd name="connsiteX3" fmla="*/ 678028 w 693804"/>
                <a:gd name="connsiteY3" fmla="*/ 680801 h 682872"/>
                <a:gd name="connsiteX4" fmla="*/ 3545 w 693804"/>
                <a:gd name="connsiteY4" fmla="*/ 228127 h 68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804" h="682872">
                  <a:moveTo>
                    <a:pt x="3545" y="228127"/>
                  </a:moveTo>
                  <a:cubicBezTo>
                    <a:pt x="-40213" y="170788"/>
                    <a:pt x="333997" y="373737"/>
                    <a:pt x="415478" y="336769"/>
                  </a:cubicBezTo>
                  <a:cubicBezTo>
                    <a:pt x="496959" y="299801"/>
                    <a:pt x="448674" y="-51021"/>
                    <a:pt x="492432" y="6318"/>
                  </a:cubicBezTo>
                  <a:cubicBezTo>
                    <a:pt x="536190" y="63657"/>
                    <a:pt x="753474" y="645342"/>
                    <a:pt x="678028" y="680801"/>
                  </a:cubicBezTo>
                  <a:cubicBezTo>
                    <a:pt x="602582" y="716260"/>
                    <a:pt x="47303" y="285466"/>
                    <a:pt x="3545" y="2281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/>
          <p:cNvSpPr/>
          <p:nvPr/>
        </p:nvSpPr>
        <p:spPr>
          <a:xfrm>
            <a:off x="6464417" y="2439029"/>
            <a:ext cx="144000" cy="144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90528" y="2403029"/>
            <a:ext cx="216000" cy="21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6640" y="2367029"/>
            <a:ext cx="288000" cy="288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70993" y="2295029"/>
            <a:ext cx="432000" cy="432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02718" y="2223029"/>
            <a:ext cx="576000" cy="576000"/>
          </a:xfrm>
          <a:prstGeom prst="ellipse">
            <a:avLst/>
          </a:prstGeom>
          <a:noFill/>
          <a:ln w="8255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144323" y="3785517"/>
            <a:ext cx="1800000" cy="1800000"/>
          </a:xfrm>
          <a:prstGeom prst="ellipse">
            <a:avLst/>
          </a:prstGeom>
          <a:noFill/>
          <a:ln w="82550">
            <a:solidFill>
              <a:srgbClr val="055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083372" y="2871029"/>
            <a:ext cx="907156" cy="1331401"/>
          </a:xfrm>
          <a:prstGeom prst="downArrow">
            <a:avLst>
              <a:gd name="adj1" fmla="val 43634"/>
              <a:gd name="adj2" fmla="val 54154"/>
            </a:avLst>
          </a:prstGeom>
          <a:solidFill>
            <a:srgbClr val="FFF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35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99866" y="408807"/>
            <a:ext cx="3728602" cy="5854091"/>
            <a:chOff x="3009284" y="489798"/>
            <a:chExt cx="3728602" cy="5854091"/>
          </a:xfrm>
        </p:grpSpPr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육각형 145"/>
          <p:cNvSpPr>
            <a:spLocks noChangeAspect="1"/>
          </p:cNvSpPr>
          <p:nvPr/>
        </p:nvSpPr>
        <p:spPr>
          <a:xfrm>
            <a:off x="3274448" y="4009808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8181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2564" y="4163515"/>
            <a:ext cx="4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</a:t>
            </a:r>
            <a:endParaRPr lang="ko-KR" altLang="en-US" sz="5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육각형 12"/>
          <p:cNvSpPr>
            <a:spLocks noChangeAspect="1"/>
          </p:cNvSpPr>
          <p:nvPr/>
        </p:nvSpPr>
        <p:spPr>
          <a:xfrm>
            <a:off x="6654570" y="4811446"/>
            <a:ext cx="1052106" cy="900630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DCDCD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7827" y="2850093"/>
            <a:ext cx="1326692" cy="1350944"/>
            <a:chOff x="4557827" y="2850093"/>
            <a:chExt cx="1326692" cy="1350944"/>
          </a:xfrm>
        </p:grpSpPr>
        <p:sp>
          <p:nvSpPr>
            <p:cNvPr id="6" name="육각형 5"/>
            <p:cNvSpPr>
              <a:spLocks noChangeAspect="1"/>
            </p:cNvSpPr>
            <p:nvPr/>
          </p:nvSpPr>
          <p:spPr>
            <a:xfrm>
              <a:off x="4958147" y="33004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4557828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4958146" y="285009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4557827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4958147" y="37507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>
              <a:spLocks noChangeAspect="1"/>
            </p:cNvSpPr>
            <p:nvPr/>
          </p:nvSpPr>
          <p:spPr>
            <a:xfrm>
              <a:off x="5358466" y="352556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5358465" y="30752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0304" y="4811446"/>
            <a:ext cx="926372" cy="900630"/>
            <a:chOff x="5401777" y="4236482"/>
            <a:chExt cx="926372" cy="900630"/>
          </a:xfrm>
        </p:grpSpPr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5802096" y="44616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5401778" y="468679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>
              <a:spLocks noChangeAspect="1"/>
            </p:cNvSpPr>
            <p:nvPr/>
          </p:nvSpPr>
          <p:spPr>
            <a:xfrm>
              <a:off x="5401777" y="423648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86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990536" y="4714138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04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6811255" y="1832203"/>
            <a:ext cx="3618170" cy="3600000"/>
            <a:chOff x="4772248" y="1863734"/>
            <a:chExt cx="3618170" cy="3600000"/>
          </a:xfrm>
        </p:grpSpPr>
        <p:grpSp>
          <p:nvGrpSpPr>
            <p:cNvPr id="754" name="그룹 753"/>
            <p:cNvGrpSpPr/>
            <p:nvPr/>
          </p:nvGrpSpPr>
          <p:grpSpPr>
            <a:xfrm rot="16200000">
              <a:off x="4452649" y="3933029"/>
              <a:ext cx="1642690" cy="1003492"/>
              <a:chOff x="4952361" y="1896354"/>
              <a:chExt cx="1642690" cy="1003492"/>
            </a:xfrm>
          </p:grpSpPr>
          <p:sp>
            <p:nvSpPr>
              <p:cNvPr id="755" name="자유형 754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이등변 삼각형 755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1" name="그룹 750"/>
            <p:cNvGrpSpPr/>
            <p:nvPr/>
          </p:nvGrpSpPr>
          <p:grpSpPr>
            <a:xfrm rot="10800000">
              <a:off x="6544529" y="4460242"/>
              <a:ext cx="1642690" cy="1003492"/>
              <a:chOff x="4952361" y="1896354"/>
              <a:chExt cx="1642690" cy="1003492"/>
            </a:xfrm>
          </p:grpSpPr>
          <p:sp>
            <p:nvSpPr>
              <p:cNvPr id="752" name="자유형 751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이등변 삼각형 75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4947728" y="1863734"/>
              <a:ext cx="1642690" cy="1003492"/>
              <a:chOff x="4952361" y="1896354"/>
              <a:chExt cx="1642690" cy="1003492"/>
            </a:xfrm>
          </p:grpSpPr>
          <p:sp>
            <p:nvSpPr>
              <p:cNvPr id="217" name="자유형 216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8" name="그룹 747"/>
            <p:cNvGrpSpPr/>
            <p:nvPr/>
          </p:nvGrpSpPr>
          <p:grpSpPr>
            <a:xfrm rot="5400000">
              <a:off x="7067327" y="2340643"/>
              <a:ext cx="1642690" cy="1003492"/>
              <a:chOff x="4952361" y="1896354"/>
              <a:chExt cx="1642690" cy="1003492"/>
            </a:xfrm>
          </p:grpSpPr>
          <p:sp>
            <p:nvSpPr>
              <p:cNvPr id="749" name="자유형 748"/>
              <p:cNvSpPr/>
              <p:nvPr/>
            </p:nvSpPr>
            <p:spPr>
              <a:xfrm>
                <a:off x="5311101" y="1896354"/>
                <a:ext cx="1283950" cy="519936"/>
              </a:xfrm>
              <a:custGeom>
                <a:avLst/>
                <a:gdLst>
                  <a:gd name="connsiteX0" fmla="*/ 0 w 1283950"/>
                  <a:gd name="connsiteY0" fmla="*/ 519936 h 519936"/>
                  <a:gd name="connsiteX1" fmla="*/ 312696 w 1283950"/>
                  <a:gd name="connsiteY1" fmla="*/ 278307 h 519936"/>
                  <a:gd name="connsiteX2" fmla="*/ 649082 w 1283950"/>
                  <a:gd name="connsiteY2" fmla="*/ 112483 h 519936"/>
                  <a:gd name="connsiteX3" fmla="*/ 1037583 w 1283950"/>
                  <a:gd name="connsiteY3" fmla="*/ 17727 h 519936"/>
                  <a:gd name="connsiteX4" fmla="*/ 1283950 w 1283950"/>
                  <a:gd name="connsiteY4" fmla="*/ 3513 h 51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950" h="519936">
                    <a:moveTo>
                      <a:pt x="0" y="519936"/>
                    </a:moveTo>
                    <a:cubicBezTo>
                      <a:pt x="102258" y="433076"/>
                      <a:pt x="204516" y="346216"/>
                      <a:pt x="312696" y="278307"/>
                    </a:cubicBezTo>
                    <a:cubicBezTo>
                      <a:pt x="420876" y="210398"/>
                      <a:pt x="528267" y="155913"/>
                      <a:pt x="649082" y="112483"/>
                    </a:cubicBezTo>
                    <a:cubicBezTo>
                      <a:pt x="769897" y="69053"/>
                      <a:pt x="931772" y="35889"/>
                      <a:pt x="1037583" y="17727"/>
                    </a:cubicBezTo>
                    <a:cubicBezTo>
                      <a:pt x="1143394" y="-435"/>
                      <a:pt x="1229465" y="-3594"/>
                      <a:pt x="1283950" y="3513"/>
                    </a:cubicBezTo>
                  </a:path>
                </a:pathLst>
              </a:custGeom>
              <a:noFill/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이등변 삼각형 749"/>
              <p:cNvSpPr/>
              <p:nvPr/>
            </p:nvSpPr>
            <p:spPr>
              <a:xfrm rot="13959763">
                <a:off x="4784168" y="2433171"/>
                <a:ext cx="634868" cy="298482"/>
              </a:xfrm>
              <a:prstGeom prst="triangle">
                <a:avLst/>
              </a:prstGeom>
              <a:solidFill>
                <a:schemeClr val="bg2">
                  <a:lumMod val="25000"/>
                </a:schemeClr>
              </a:solidFill>
              <a:ln w="254000" cap="rnd">
                <a:solidFill>
                  <a:schemeClr val="bg2">
                    <a:lumMod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7" name="그룹 236"/>
          <p:cNvGrpSpPr/>
          <p:nvPr/>
        </p:nvGrpSpPr>
        <p:grpSpPr>
          <a:xfrm>
            <a:off x="2145866" y="1532476"/>
            <a:ext cx="4239501" cy="4217161"/>
            <a:chOff x="2145866" y="1532476"/>
            <a:chExt cx="4239501" cy="4217161"/>
          </a:xfrm>
        </p:grpSpPr>
        <p:sp>
          <p:nvSpPr>
            <p:cNvPr id="768" name="자유형 767"/>
            <p:cNvSpPr/>
            <p:nvPr/>
          </p:nvSpPr>
          <p:spPr>
            <a:xfrm rot="16200000">
              <a:off x="2067756" y="3963907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이등변 삼각형 768"/>
            <p:cNvSpPr/>
            <p:nvPr/>
          </p:nvSpPr>
          <p:spPr>
            <a:xfrm rot="325856">
              <a:off x="2145866" y="3152690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자유형 765"/>
            <p:cNvSpPr/>
            <p:nvPr/>
          </p:nvSpPr>
          <p:spPr>
            <a:xfrm rot="10800000">
              <a:off x="4222044" y="4912268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이등변 삼각형 766"/>
            <p:cNvSpPr/>
            <p:nvPr/>
          </p:nvSpPr>
          <p:spPr>
            <a:xfrm rot="16353309">
              <a:off x="3667689" y="528296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자유형 763"/>
            <p:cNvSpPr/>
            <p:nvPr/>
          </p:nvSpPr>
          <p:spPr>
            <a:xfrm>
              <a:off x="2983983" y="1832204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이등변 삼각형 764"/>
            <p:cNvSpPr/>
            <p:nvPr/>
          </p:nvSpPr>
          <p:spPr>
            <a:xfrm rot="5596695">
              <a:off x="4256232" y="1700669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자유형 761"/>
            <p:cNvSpPr/>
            <p:nvPr/>
          </p:nvSpPr>
          <p:spPr>
            <a:xfrm rot="5400000">
              <a:off x="5165990" y="2730261"/>
              <a:ext cx="1283950" cy="519936"/>
            </a:xfrm>
            <a:custGeom>
              <a:avLst/>
              <a:gdLst>
                <a:gd name="connsiteX0" fmla="*/ 0 w 1283950"/>
                <a:gd name="connsiteY0" fmla="*/ 519936 h 519936"/>
                <a:gd name="connsiteX1" fmla="*/ 312696 w 1283950"/>
                <a:gd name="connsiteY1" fmla="*/ 278307 h 519936"/>
                <a:gd name="connsiteX2" fmla="*/ 649082 w 1283950"/>
                <a:gd name="connsiteY2" fmla="*/ 112483 h 519936"/>
                <a:gd name="connsiteX3" fmla="*/ 1037583 w 1283950"/>
                <a:gd name="connsiteY3" fmla="*/ 17727 h 519936"/>
                <a:gd name="connsiteX4" fmla="*/ 1283950 w 1283950"/>
                <a:gd name="connsiteY4" fmla="*/ 3513 h 51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50" h="519936">
                  <a:moveTo>
                    <a:pt x="0" y="519936"/>
                  </a:moveTo>
                  <a:cubicBezTo>
                    <a:pt x="102258" y="433076"/>
                    <a:pt x="204516" y="346216"/>
                    <a:pt x="312696" y="278307"/>
                  </a:cubicBezTo>
                  <a:cubicBezTo>
                    <a:pt x="420876" y="210398"/>
                    <a:pt x="528267" y="155913"/>
                    <a:pt x="649082" y="112483"/>
                  </a:cubicBezTo>
                  <a:cubicBezTo>
                    <a:pt x="769897" y="69053"/>
                    <a:pt x="931772" y="35889"/>
                    <a:pt x="1037583" y="17727"/>
                  </a:cubicBezTo>
                  <a:cubicBezTo>
                    <a:pt x="1143394" y="-435"/>
                    <a:pt x="1229465" y="-3594"/>
                    <a:pt x="1283950" y="3513"/>
                  </a:cubicBezTo>
                </a:path>
              </a:pathLst>
            </a:custGeom>
            <a:noFill/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이등변 삼각형 762"/>
            <p:cNvSpPr/>
            <p:nvPr/>
          </p:nvSpPr>
          <p:spPr>
            <a:xfrm rot="10800000">
              <a:off x="5750499" y="3719242"/>
              <a:ext cx="634868" cy="29848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2540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 rot="10800000">
            <a:off x="3411767" y="1522398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 rot="10800000">
            <a:off x="3411768" y="2139070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 rot="10800000">
            <a:off x="3411768" y="3366609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3411769" y="2749938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 rot="10800000">
            <a:off x="3411769" y="3983281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 rot="10800000">
            <a:off x="3411769" y="5212368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 rot="10800000">
            <a:off x="3411770" y="4595697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 rot="10800000">
            <a:off x="2848479" y="1832088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 rot="10800000">
            <a:off x="2848480" y="2448760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 rot="10800000">
            <a:off x="2848480" y="3676299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 rot="10800000">
            <a:off x="2848481" y="3059628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0800000">
            <a:off x="2848481" y="4292971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 rot="10800000">
            <a:off x="2848482" y="4905387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 rot="10800000">
            <a:off x="3975463" y="1834796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 rot="10800000">
            <a:off x="3975464" y="2451468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 rot="10800000">
            <a:off x="3975464" y="3679007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0800000">
            <a:off x="3975465" y="3062336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 rot="10800000">
            <a:off x="3975465" y="4295679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 rot="10800000">
            <a:off x="3975466" y="4908095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 rot="10800000">
            <a:off x="2284787" y="2739726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 rot="10800000">
            <a:off x="2284787" y="3967265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 rot="10800000">
            <a:off x="2284788" y="3350594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 rot="10800000">
            <a:off x="4539160" y="2144486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 rot="10800000">
            <a:off x="4539161" y="2761158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 rot="10800000">
            <a:off x="4539161" y="3988697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 rot="10800000">
            <a:off x="4539162" y="3372026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 rot="10800000">
            <a:off x="1734430" y="3059628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 rot="10800000">
            <a:off x="5083877" y="3060618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 rot="10800000">
            <a:off x="5083877" y="4288157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 rot="10800000">
            <a:off x="5083878" y="3671486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8" name="그룹 317"/>
          <p:cNvGrpSpPr>
            <a:grpSpLocks noChangeAspect="1"/>
          </p:cNvGrpSpPr>
          <p:nvPr/>
        </p:nvGrpSpPr>
        <p:grpSpPr>
          <a:xfrm>
            <a:off x="1719185" y="4902122"/>
            <a:ext cx="749411" cy="615600"/>
            <a:chOff x="7547812" y="2614534"/>
            <a:chExt cx="1487553" cy="1280271"/>
          </a:xfrm>
        </p:grpSpPr>
        <p:sp>
          <p:nvSpPr>
            <p:cNvPr id="319" name="육각형 31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직사각형 31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3" name="그룹 322"/>
          <p:cNvGrpSpPr>
            <a:grpSpLocks noChangeAspect="1"/>
          </p:cNvGrpSpPr>
          <p:nvPr/>
        </p:nvGrpSpPr>
        <p:grpSpPr>
          <a:xfrm>
            <a:off x="1182014" y="2751828"/>
            <a:ext cx="719435" cy="615600"/>
            <a:chOff x="5659063" y="2614533"/>
            <a:chExt cx="1496220" cy="1280272"/>
          </a:xfrm>
        </p:grpSpPr>
        <p:grpSp>
          <p:nvGrpSpPr>
            <p:cNvPr id="324" name="그룹 32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29" name="육각형 32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5" name="육각형 32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직사각형 32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>
            <a:grpSpLocks noChangeAspect="1"/>
          </p:cNvGrpSpPr>
          <p:nvPr/>
        </p:nvGrpSpPr>
        <p:grpSpPr>
          <a:xfrm>
            <a:off x="1196831" y="4585194"/>
            <a:ext cx="715269" cy="615600"/>
            <a:chOff x="3970912" y="2614533"/>
            <a:chExt cx="1487553" cy="1280271"/>
          </a:xfrm>
        </p:grpSpPr>
        <p:sp>
          <p:nvSpPr>
            <p:cNvPr id="334" name="육각형 3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3" name="그룹 342"/>
          <p:cNvGrpSpPr>
            <a:grpSpLocks noChangeAspect="1"/>
          </p:cNvGrpSpPr>
          <p:nvPr/>
        </p:nvGrpSpPr>
        <p:grpSpPr>
          <a:xfrm>
            <a:off x="1719156" y="1813335"/>
            <a:ext cx="735114" cy="615600"/>
            <a:chOff x="7547812" y="2614534"/>
            <a:chExt cx="1487553" cy="1280271"/>
          </a:xfrm>
        </p:grpSpPr>
        <p:sp>
          <p:nvSpPr>
            <p:cNvPr id="344" name="육각형 3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8" name="그룹 347"/>
          <p:cNvGrpSpPr>
            <a:grpSpLocks noChangeAspect="1"/>
          </p:cNvGrpSpPr>
          <p:nvPr/>
        </p:nvGrpSpPr>
        <p:grpSpPr>
          <a:xfrm>
            <a:off x="5071543" y="1813335"/>
            <a:ext cx="735114" cy="615600"/>
            <a:chOff x="7547812" y="2614534"/>
            <a:chExt cx="1487553" cy="1280271"/>
          </a:xfrm>
        </p:grpSpPr>
        <p:sp>
          <p:nvSpPr>
            <p:cNvPr id="349" name="육각형 34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3" name="그룹 352"/>
          <p:cNvGrpSpPr>
            <a:grpSpLocks noChangeAspect="1"/>
          </p:cNvGrpSpPr>
          <p:nvPr/>
        </p:nvGrpSpPr>
        <p:grpSpPr>
          <a:xfrm>
            <a:off x="5078361" y="4902122"/>
            <a:ext cx="735114" cy="615600"/>
            <a:chOff x="7547812" y="2614534"/>
            <a:chExt cx="1487553" cy="1280271"/>
          </a:xfrm>
        </p:grpSpPr>
        <p:sp>
          <p:nvSpPr>
            <p:cNvPr id="354" name="육각형 35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8" name="그룹 357"/>
          <p:cNvGrpSpPr>
            <a:grpSpLocks noChangeAspect="1"/>
          </p:cNvGrpSpPr>
          <p:nvPr/>
        </p:nvGrpSpPr>
        <p:grpSpPr>
          <a:xfrm>
            <a:off x="2838477" y="1213472"/>
            <a:ext cx="741115" cy="615600"/>
            <a:chOff x="3970912" y="2614533"/>
            <a:chExt cx="1487553" cy="1280271"/>
          </a:xfrm>
        </p:grpSpPr>
        <p:sp>
          <p:nvSpPr>
            <p:cNvPr id="359" name="육각형 35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>
            <a:grpSpLocks noChangeAspect="1"/>
          </p:cNvGrpSpPr>
          <p:nvPr/>
        </p:nvGrpSpPr>
        <p:grpSpPr>
          <a:xfrm>
            <a:off x="3949783" y="5523450"/>
            <a:ext cx="762360" cy="615600"/>
            <a:chOff x="3970912" y="2614533"/>
            <a:chExt cx="1487553" cy="1280271"/>
          </a:xfrm>
        </p:grpSpPr>
        <p:sp>
          <p:nvSpPr>
            <p:cNvPr id="369" name="육각형 36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>
            <a:grpSpLocks noChangeAspect="1"/>
          </p:cNvGrpSpPr>
          <p:nvPr/>
        </p:nvGrpSpPr>
        <p:grpSpPr>
          <a:xfrm>
            <a:off x="3961923" y="1207939"/>
            <a:ext cx="743400" cy="615600"/>
            <a:chOff x="5659063" y="2614533"/>
            <a:chExt cx="1496220" cy="1280272"/>
          </a:xfrm>
        </p:grpSpPr>
        <p:grpSp>
          <p:nvGrpSpPr>
            <p:cNvPr id="374" name="그룹 37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79" name="육각형 37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5" name="육각형 37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3" name="그룹 392"/>
          <p:cNvGrpSpPr>
            <a:grpSpLocks noChangeAspect="1"/>
          </p:cNvGrpSpPr>
          <p:nvPr/>
        </p:nvGrpSpPr>
        <p:grpSpPr>
          <a:xfrm>
            <a:off x="5629504" y="3978892"/>
            <a:ext cx="719435" cy="615600"/>
            <a:chOff x="5659063" y="2614533"/>
            <a:chExt cx="1496220" cy="1280272"/>
          </a:xfrm>
        </p:grpSpPr>
        <p:grpSp>
          <p:nvGrpSpPr>
            <p:cNvPr id="394" name="그룹 393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399" name="육각형 398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직사각형 401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5" name="육각형 394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8" name="그룹 337"/>
          <p:cNvGrpSpPr>
            <a:grpSpLocks noChangeAspect="1"/>
          </p:cNvGrpSpPr>
          <p:nvPr/>
        </p:nvGrpSpPr>
        <p:grpSpPr>
          <a:xfrm>
            <a:off x="1157615" y="2127147"/>
            <a:ext cx="735114" cy="615600"/>
            <a:chOff x="7547812" y="2614534"/>
            <a:chExt cx="1487553" cy="1280271"/>
          </a:xfrm>
        </p:grpSpPr>
        <p:sp>
          <p:nvSpPr>
            <p:cNvPr id="339" name="육각형 3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3" name="그룹 402"/>
          <p:cNvGrpSpPr>
            <a:grpSpLocks noChangeAspect="1"/>
          </p:cNvGrpSpPr>
          <p:nvPr/>
        </p:nvGrpSpPr>
        <p:grpSpPr>
          <a:xfrm>
            <a:off x="1712473" y="2434705"/>
            <a:ext cx="735114" cy="615600"/>
            <a:chOff x="7547812" y="2614534"/>
            <a:chExt cx="1487553" cy="1280271"/>
          </a:xfrm>
        </p:grpSpPr>
        <p:sp>
          <p:nvSpPr>
            <p:cNvPr id="404" name="육각형 40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8" name="그룹 407"/>
          <p:cNvGrpSpPr>
            <a:grpSpLocks noChangeAspect="1"/>
          </p:cNvGrpSpPr>
          <p:nvPr/>
        </p:nvGrpSpPr>
        <p:grpSpPr>
          <a:xfrm>
            <a:off x="1185275" y="3355758"/>
            <a:ext cx="719435" cy="615600"/>
            <a:chOff x="5659063" y="2614533"/>
            <a:chExt cx="1496220" cy="1280272"/>
          </a:xfrm>
        </p:grpSpPr>
        <p:grpSp>
          <p:nvGrpSpPr>
            <p:cNvPr id="409" name="그룹 40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14" name="육각형 41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사각형 41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직사각형 41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0" name="육각형 40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8" name="그룹 417"/>
          <p:cNvGrpSpPr>
            <a:grpSpLocks noChangeAspect="1"/>
          </p:cNvGrpSpPr>
          <p:nvPr/>
        </p:nvGrpSpPr>
        <p:grpSpPr>
          <a:xfrm>
            <a:off x="1174582" y="3972746"/>
            <a:ext cx="719435" cy="615600"/>
            <a:chOff x="5659063" y="2614533"/>
            <a:chExt cx="1496220" cy="1280272"/>
          </a:xfrm>
        </p:grpSpPr>
        <p:grpSp>
          <p:nvGrpSpPr>
            <p:cNvPr id="419" name="그룹 41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24" name="육각형 42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직사각형 42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직사각형 42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0" name="육각형 41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8" name="그룹 427"/>
          <p:cNvGrpSpPr>
            <a:grpSpLocks noChangeAspect="1"/>
          </p:cNvGrpSpPr>
          <p:nvPr/>
        </p:nvGrpSpPr>
        <p:grpSpPr>
          <a:xfrm>
            <a:off x="1737882" y="3655897"/>
            <a:ext cx="715269" cy="615600"/>
            <a:chOff x="3970912" y="2614533"/>
            <a:chExt cx="1487553" cy="1280271"/>
          </a:xfrm>
        </p:grpSpPr>
        <p:sp>
          <p:nvSpPr>
            <p:cNvPr id="429" name="육각형 42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3" name="그룹 432"/>
          <p:cNvGrpSpPr>
            <a:grpSpLocks noChangeAspect="1"/>
          </p:cNvGrpSpPr>
          <p:nvPr/>
        </p:nvGrpSpPr>
        <p:grpSpPr>
          <a:xfrm>
            <a:off x="1731323" y="4280503"/>
            <a:ext cx="735039" cy="615600"/>
            <a:chOff x="3970912" y="2614533"/>
            <a:chExt cx="1487553" cy="1280271"/>
          </a:xfrm>
        </p:grpSpPr>
        <p:sp>
          <p:nvSpPr>
            <p:cNvPr id="434" name="육각형 43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8" name="그룹 437"/>
          <p:cNvGrpSpPr>
            <a:grpSpLocks noChangeAspect="1"/>
          </p:cNvGrpSpPr>
          <p:nvPr/>
        </p:nvGrpSpPr>
        <p:grpSpPr>
          <a:xfrm>
            <a:off x="2291089" y="4588938"/>
            <a:ext cx="727848" cy="615600"/>
            <a:chOff x="7547812" y="2614534"/>
            <a:chExt cx="1487553" cy="1280271"/>
          </a:xfrm>
        </p:grpSpPr>
        <p:sp>
          <p:nvSpPr>
            <p:cNvPr id="439" name="육각형 43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직사각형 44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3" name="그룹 442"/>
          <p:cNvGrpSpPr>
            <a:grpSpLocks noChangeAspect="1"/>
          </p:cNvGrpSpPr>
          <p:nvPr/>
        </p:nvGrpSpPr>
        <p:grpSpPr>
          <a:xfrm>
            <a:off x="2290678" y="5213440"/>
            <a:ext cx="727848" cy="615600"/>
            <a:chOff x="7547812" y="2614534"/>
            <a:chExt cx="1487553" cy="1280271"/>
          </a:xfrm>
        </p:grpSpPr>
        <p:sp>
          <p:nvSpPr>
            <p:cNvPr id="444" name="육각형 44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직사각형 44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직사각형 44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/>
          <p:cNvGrpSpPr>
            <a:grpSpLocks noChangeAspect="1"/>
          </p:cNvGrpSpPr>
          <p:nvPr/>
        </p:nvGrpSpPr>
        <p:grpSpPr>
          <a:xfrm>
            <a:off x="2846895" y="5534714"/>
            <a:ext cx="742471" cy="615600"/>
            <a:chOff x="3970912" y="2614533"/>
            <a:chExt cx="1487553" cy="1280271"/>
          </a:xfrm>
        </p:grpSpPr>
        <p:sp>
          <p:nvSpPr>
            <p:cNvPr id="449" name="육각형 44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직사각형 44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직사각형 45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3" name="그룹 452"/>
          <p:cNvGrpSpPr>
            <a:grpSpLocks noChangeAspect="1"/>
          </p:cNvGrpSpPr>
          <p:nvPr/>
        </p:nvGrpSpPr>
        <p:grpSpPr>
          <a:xfrm>
            <a:off x="3424298" y="5841043"/>
            <a:ext cx="700836" cy="615600"/>
            <a:chOff x="3970912" y="2614533"/>
            <a:chExt cx="1487553" cy="1280271"/>
          </a:xfrm>
        </p:grpSpPr>
        <p:sp>
          <p:nvSpPr>
            <p:cNvPr id="454" name="육각형 45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직사각형 45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직사각형 45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>
            <a:grpSpLocks noChangeAspect="1"/>
          </p:cNvGrpSpPr>
          <p:nvPr/>
        </p:nvGrpSpPr>
        <p:grpSpPr>
          <a:xfrm>
            <a:off x="5616869" y="4594062"/>
            <a:ext cx="719435" cy="615600"/>
            <a:chOff x="5659063" y="2614533"/>
            <a:chExt cx="1496220" cy="1280272"/>
          </a:xfrm>
        </p:grpSpPr>
        <p:grpSp>
          <p:nvGrpSpPr>
            <p:cNvPr id="459" name="그룹 45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64" name="육각형 46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직사각형 46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직사각형 46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0" name="육각형 45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직사각형 46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직사각형 46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8" name="그룹 467"/>
          <p:cNvGrpSpPr>
            <a:grpSpLocks noChangeAspect="1"/>
          </p:cNvGrpSpPr>
          <p:nvPr/>
        </p:nvGrpSpPr>
        <p:grpSpPr>
          <a:xfrm>
            <a:off x="5614785" y="3372318"/>
            <a:ext cx="719435" cy="615600"/>
            <a:chOff x="5659063" y="2614533"/>
            <a:chExt cx="1496220" cy="1280272"/>
          </a:xfrm>
        </p:grpSpPr>
        <p:grpSp>
          <p:nvGrpSpPr>
            <p:cNvPr id="469" name="그룹 46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74" name="육각형 47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직사각형 47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0" name="육각형 46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직사각형 47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직사각형 47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8" name="그룹 477"/>
          <p:cNvGrpSpPr>
            <a:grpSpLocks noChangeAspect="1"/>
          </p:cNvGrpSpPr>
          <p:nvPr/>
        </p:nvGrpSpPr>
        <p:grpSpPr>
          <a:xfrm>
            <a:off x="4519672" y="4605987"/>
            <a:ext cx="727848" cy="615600"/>
            <a:chOff x="7547812" y="2614534"/>
            <a:chExt cx="1487553" cy="1280271"/>
          </a:xfrm>
        </p:grpSpPr>
        <p:sp>
          <p:nvSpPr>
            <p:cNvPr id="479" name="육각형 47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3" name="그룹 482"/>
          <p:cNvGrpSpPr>
            <a:grpSpLocks noChangeAspect="1"/>
          </p:cNvGrpSpPr>
          <p:nvPr/>
        </p:nvGrpSpPr>
        <p:grpSpPr>
          <a:xfrm>
            <a:off x="4522767" y="5215650"/>
            <a:ext cx="727848" cy="615600"/>
            <a:chOff x="7547812" y="2614534"/>
            <a:chExt cx="1487553" cy="1280271"/>
          </a:xfrm>
        </p:grpSpPr>
        <p:sp>
          <p:nvSpPr>
            <p:cNvPr id="484" name="육각형 4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직사각형 4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직사각형 4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8" name="그룹 487"/>
          <p:cNvGrpSpPr>
            <a:grpSpLocks noChangeAspect="1"/>
          </p:cNvGrpSpPr>
          <p:nvPr/>
        </p:nvGrpSpPr>
        <p:grpSpPr>
          <a:xfrm>
            <a:off x="4518687" y="1530472"/>
            <a:ext cx="743400" cy="615600"/>
            <a:chOff x="5659063" y="2614533"/>
            <a:chExt cx="1496220" cy="1280272"/>
          </a:xfrm>
        </p:grpSpPr>
        <p:grpSp>
          <p:nvGrpSpPr>
            <p:cNvPr id="489" name="그룹 4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494" name="육각형 4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직사각형 4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직사각형 4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직사각형 4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0" name="육각형 4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8" name="그룹 497"/>
          <p:cNvGrpSpPr>
            <a:grpSpLocks noChangeAspect="1"/>
          </p:cNvGrpSpPr>
          <p:nvPr/>
        </p:nvGrpSpPr>
        <p:grpSpPr>
          <a:xfrm>
            <a:off x="3389882" y="897962"/>
            <a:ext cx="743400" cy="615600"/>
            <a:chOff x="5659063" y="2614533"/>
            <a:chExt cx="1496220" cy="1280272"/>
          </a:xfrm>
        </p:grpSpPr>
        <p:grpSp>
          <p:nvGrpSpPr>
            <p:cNvPr id="499" name="그룹 49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504" name="육각형 50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직사각형 50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0" name="육각형 49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8" name="그룹 507"/>
          <p:cNvGrpSpPr>
            <a:grpSpLocks noChangeAspect="1"/>
          </p:cNvGrpSpPr>
          <p:nvPr/>
        </p:nvGrpSpPr>
        <p:grpSpPr>
          <a:xfrm>
            <a:off x="2270909" y="2124749"/>
            <a:ext cx="741115" cy="615600"/>
            <a:chOff x="3970912" y="2614533"/>
            <a:chExt cx="1487553" cy="1280271"/>
          </a:xfrm>
        </p:grpSpPr>
        <p:sp>
          <p:nvSpPr>
            <p:cNvPr id="509" name="육각형 50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3" name="그룹 512"/>
          <p:cNvGrpSpPr>
            <a:grpSpLocks noChangeAspect="1"/>
          </p:cNvGrpSpPr>
          <p:nvPr/>
        </p:nvGrpSpPr>
        <p:grpSpPr>
          <a:xfrm>
            <a:off x="2274891" y="1523483"/>
            <a:ext cx="741115" cy="615600"/>
            <a:chOff x="3970912" y="2614533"/>
            <a:chExt cx="1487553" cy="1280271"/>
          </a:xfrm>
        </p:grpSpPr>
        <p:sp>
          <p:nvSpPr>
            <p:cNvPr id="514" name="육각형 513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8" name="그룹 517"/>
          <p:cNvGrpSpPr>
            <a:grpSpLocks noChangeAspect="1"/>
          </p:cNvGrpSpPr>
          <p:nvPr/>
        </p:nvGrpSpPr>
        <p:grpSpPr>
          <a:xfrm rot="10800000">
            <a:off x="5640495" y="2756700"/>
            <a:ext cx="713367" cy="613964"/>
            <a:chOff x="2178956" y="2614533"/>
            <a:chExt cx="1487553" cy="1280271"/>
          </a:xfrm>
        </p:grpSpPr>
        <p:sp>
          <p:nvSpPr>
            <p:cNvPr id="519" name="육각형 5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직사각형 5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3" name="그룹 522"/>
          <p:cNvGrpSpPr>
            <a:grpSpLocks noChangeAspect="1"/>
          </p:cNvGrpSpPr>
          <p:nvPr/>
        </p:nvGrpSpPr>
        <p:grpSpPr>
          <a:xfrm>
            <a:off x="5078269" y="2438980"/>
            <a:ext cx="735114" cy="615600"/>
            <a:chOff x="7547812" y="2614534"/>
            <a:chExt cx="1487553" cy="1280271"/>
          </a:xfrm>
        </p:grpSpPr>
        <p:sp>
          <p:nvSpPr>
            <p:cNvPr id="524" name="육각형 52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8" name="그룹 527"/>
          <p:cNvGrpSpPr>
            <a:grpSpLocks noChangeAspect="1"/>
          </p:cNvGrpSpPr>
          <p:nvPr/>
        </p:nvGrpSpPr>
        <p:grpSpPr>
          <a:xfrm>
            <a:off x="5618748" y="2141056"/>
            <a:ext cx="735114" cy="615600"/>
            <a:chOff x="7547812" y="2614534"/>
            <a:chExt cx="1487553" cy="1280271"/>
          </a:xfrm>
        </p:grpSpPr>
        <p:sp>
          <p:nvSpPr>
            <p:cNvPr id="529" name="육각형 52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>
            <a:grpSpLocks noChangeAspect="1"/>
          </p:cNvGrpSpPr>
          <p:nvPr/>
        </p:nvGrpSpPr>
        <p:grpSpPr>
          <a:xfrm>
            <a:off x="2751462" y="2650872"/>
            <a:ext cx="735114" cy="615600"/>
            <a:chOff x="7547812" y="2614534"/>
            <a:chExt cx="1487553" cy="1280271"/>
          </a:xfrm>
        </p:grpSpPr>
        <p:sp>
          <p:nvSpPr>
            <p:cNvPr id="364" name="육각형 36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/>
          <p:cNvGrpSpPr>
            <a:grpSpLocks noChangeAspect="1"/>
          </p:cNvGrpSpPr>
          <p:nvPr/>
        </p:nvGrpSpPr>
        <p:grpSpPr>
          <a:xfrm>
            <a:off x="2189921" y="2964684"/>
            <a:ext cx="735114" cy="615600"/>
            <a:chOff x="7547812" y="2614534"/>
            <a:chExt cx="1487553" cy="1280271"/>
          </a:xfrm>
        </p:grpSpPr>
        <p:sp>
          <p:nvSpPr>
            <p:cNvPr id="384" name="육각형 383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8" name="그룹 387"/>
          <p:cNvGrpSpPr>
            <a:grpSpLocks noChangeAspect="1"/>
          </p:cNvGrpSpPr>
          <p:nvPr/>
        </p:nvGrpSpPr>
        <p:grpSpPr>
          <a:xfrm>
            <a:off x="2744779" y="3272242"/>
            <a:ext cx="735114" cy="615600"/>
            <a:chOff x="7547812" y="2614534"/>
            <a:chExt cx="1487553" cy="1280271"/>
          </a:xfrm>
        </p:grpSpPr>
        <p:sp>
          <p:nvSpPr>
            <p:cNvPr id="389" name="육각형 388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57" y="1529235"/>
            <a:ext cx="3334215" cy="3334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241</Words>
  <Application>Microsoft Office PowerPoint</Application>
  <PresentationFormat>와이드스크린</PresentationFormat>
  <Paragraphs>129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Adobe 고딕 Std B</vt:lpstr>
      <vt:lpstr>나눔고딕 ExtraBold</vt:lpstr>
      <vt:lpstr>맑은 고딕</vt:lpstr>
      <vt:lpstr>Arial</vt:lpstr>
      <vt:lpstr>Bangers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250</cp:revision>
  <dcterms:created xsi:type="dcterms:W3CDTF">2016-09-19T08:25:58Z</dcterms:created>
  <dcterms:modified xsi:type="dcterms:W3CDTF">2017-02-16T08:44:23Z</dcterms:modified>
</cp:coreProperties>
</file>