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75" r:id="rId22"/>
    <p:sldId id="362" r:id="rId23"/>
    <p:sldId id="380" r:id="rId24"/>
    <p:sldId id="381" r:id="rId25"/>
    <p:sldId id="382" r:id="rId26"/>
    <p:sldId id="379" r:id="rId27"/>
    <p:sldId id="364" r:id="rId28"/>
    <p:sldId id="358" r:id="rId29"/>
    <p:sldId id="345" r:id="rId30"/>
    <p:sldId id="377" r:id="rId31"/>
    <p:sldId id="351" r:id="rId32"/>
    <p:sldId id="378" r:id="rId33"/>
    <p:sldId id="346" r:id="rId34"/>
    <p:sldId id="347" r:id="rId35"/>
    <p:sldId id="35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0C9"/>
    <a:srgbClr val="E1C5C5"/>
    <a:srgbClr val="D9D9D9"/>
    <a:srgbClr val="FF9999"/>
    <a:srgbClr val="DEDEC8"/>
    <a:srgbClr val="CAD1DC"/>
    <a:srgbClr val="0558FF"/>
    <a:srgbClr val="EBC871"/>
    <a:srgbClr val="BCAA3E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0" d="100"/>
          <a:sy n="250" d="100"/>
        </p:scale>
        <p:origin x="-13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1" name="그룹 10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EDE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8" name="이등변 삼각형 487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2" name="그룹 1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612484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육각형 490"/>
              <p:cNvSpPr>
                <a:spLocks noChangeAspect="1"/>
              </p:cNvSpPr>
              <p:nvPr/>
            </p:nvSpPr>
            <p:spPr>
              <a:xfrm>
                <a:off x="652516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육각형 491"/>
              <p:cNvSpPr>
                <a:spLocks noChangeAspect="1"/>
              </p:cNvSpPr>
              <p:nvPr/>
            </p:nvSpPr>
            <p:spPr>
              <a:xfrm>
                <a:off x="692548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육각형 492"/>
              <p:cNvSpPr>
                <a:spLocks noChangeAspect="1"/>
              </p:cNvSpPr>
              <p:nvPr/>
            </p:nvSpPr>
            <p:spPr>
              <a:xfrm>
                <a:off x="732580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612484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육각형 494"/>
              <p:cNvSpPr>
                <a:spLocks noChangeAspect="1"/>
              </p:cNvSpPr>
              <p:nvPr/>
            </p:nvSpPr>
            <p:spPr>
              <a:xfrm>
                <a:off x="652516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육각형 495"/>
              <p:cNvSpPr>
                <a:spLocks noChangeAspect="1"/>
              </p:cNvSpPr>
              <p:nvPr/>
            </p:nvSpPr>
            <p:spPr>
              <a:xfrm>
                <a:off x="692548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육각형 496"/>
              <p:cNvSpPr>
                <a:spLocks noChangeAspect="1"/>
              </p:cNvSpPr>
              <p:nvPr/>
            </p:nvSpPr>
            <p:spPr>
              <a:xfrm>
                <a:off x="732580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육각형 497"/>
              <p:cNvSpPr>
                <a:spLocks noChangeAspect="1"/>
              </p:cNvSpPr>
              <p:nvPr/>
            </p:nvSpPr>
            <p:spPr>
              <a:xfrm>
                <a:off x="612484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육각형 498"/>
              <p:cNvSpPr>
                <a:spLocks noChangeAspect="1"/>
              </p:cNvSpPr>
              <p:nvPr/>
            </p:nvSpPr>
            <p:spPr>
              <a:xfrm>
                <a:off x="652516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692548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육각형 500"/>
              <p:cNvSpPr>
                <a:spLocks noChangeAspect="1"/>
              </p:cNvSpPr>
              <p:nvPr/>
            </p:nvSpPr>
            <p:spPr>
              <a:xfrm>
                <a:off x="732580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육각형 501"/>
              <p:cNvSpPr>
                <a:spLocks noChangeAspect="1"/>
              </p:cNvSpPr>
              <p:nvPr/>
            </p:nvSpPr>
            <p:spPr>
              <a:xfrm>
                <a:off x="572452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육각형 502"/>
              <p:cNvSpPr>
                <a:spLocks noChangeAspect="1"/>
              </p:cNvSpPr>
              <p:nvPr/>
            </p:nvSpPr>
            <p:spPr>
              <a:xfrm>
                <a:off x="572452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72452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육각형 504"/>
              <p:cNvSpPr>
                <a:spLocks noChangeAspect="1"/>
              </p:cNvSpPr>
              <p:nvPr/>
            </p:nvSpPr>
            <p:spPr>
              <a:xfrm>
                <a:off x="612484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육각형 505"/>
              <p:cNvSpPr>
                <a:spLocks noChangeAspect="1"/>
              </p:cNvSpPr>
              <p:nvPr/>
            </p:nvSpPr>
            <p:spPr>
              <a:xfrm>
                <a:off x="652516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육각형 506"/>
              <p:cNvSpPr>
                <a:spLocks noChangeAspect="1"/>
              </p:cNvSpPr>
              <p:nvPr/>
            </p:nvSpPr>
            <p:spPr>
              <a:xfrm>
                <a:off x="692548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육각형 507"/>
              <p:cNvSpPr>
                <a:spLocks noChangeAspect="1"/>
              </p:cNvSpPr>
              <p:nvPr/>
            </p:nvSpPr>
            <p:spPr>
              <a:xfrm>
                <a:off x="732580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612484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0" name="육각형 509"/>
              <p:cNvSpPr>
                <a:spLocks noChangeAspect="1"/>
              </p:cNvSpPr>
              <p:nvPr/>
            </p:nvSpPr>
            <p:spPr>
              <a:xfrm>
                <a:off x="692548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육각형 510"/>
              <p:cNvSpPr>
                <a:spLocks noChangeAspect="1"/>
              </p:cNvSpPr>
              <p:nvPr/>
            </p:nvSpPr>
            <p:spPr>
              <a:xfrm>
                <a:off x="572452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육각형 511"/>
              <p:cNvSpPr>
                <a:spLocks noChangeAspect="1"/>
              </p:cNvSpPr>
              <p:nvPr/>
            </p:nvSpPr>
            <p:spPr>
              <a:xfrm>
                <a:off x="612484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육각형 512"/>
              <p:cNvSpPr>
                <a:spLocks noChangeAspect="1"/>
              </p:cNvSpPr>
              <p:nvPr/>
            </p:nvSpPr>
            <p:spPr>
              <a:xfrm>
                <a:off x="652516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692548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732580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육각형 515"/>
              <p:cNvSpPr>
                <a:spLocks noChangeAspect="1"/>
              </p:cNvSpPr>
              <p:nvPr/>
            </p:nvSpPr>
            <p:spPr>
              <a:xfrm>
                <a:off x="612484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육각형 516"/>
              <p:cNvSpPr>
                <a:spLocks noChangeAspect="1"/>
              </p:cNvSpPr>
              <p:nvPr/>
            </p:nvSpPr>
            <p:spPr>
              <a:xfrm>
                <a:off x="652516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육각형 517"/>
              <p:cNvSpPr>
                <a:spLocks noChangeAspect="1"/>
              </p:cNvSpPr>
              <p:nvPr/>
            </p:nvSpPr>
            <p:spPr>
              <a:xfrm>
                <a:off x="692548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732580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572452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육각형 520"/>
              <p:cNvSpPr>
                <a:spLocks noChangeAspect="1"/>
              </p:cNvSpPr>
              <p:nvPr/>
            </p:nvSpPr>
            <p:spPr>
              <a:xfrm>
                <a:off x="572452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육각형 521"/>
              <p:cNvSpPr>
                <a:spLocks noChangeAspect="1"/>
              </p:cNvSpPr>
              <p:nvPr/>
            </p:nvSpPr>
            <p:spPr>
              <a:xfrm>
                <a:off x="652516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육각형 522"/>
              <p:cNvSpPr>
                <a:spLocks noChangeAspect="1"/>
              </p:cNvSpPr>
              <p:nvPr/>
            </p:nvSpPr>
            <p:spPr>
              <a:xfrm>
                <a:off x="732580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572452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육각형 524"/>
              <p:cNvSpPr>
                <a:spLocks noChangeAspect="1"/>
              </p:cNvSpPr>
              <p:nvPr/>
            </p:nvSpPr>
            <p:spPr>
              <a:xfrm>
                <a:off x="572452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육각형 525"/>
              <p:cNvSpPr>
                <a:spLocks noChangeAspect="1"/>
              </p:cNvSpPr>
              <p:nvPr/>
            </p:nvSpPr>
            <p:spPr>
              <a:xfrm>
                <a:off x="772612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육각형 526"/>
              <p:cNvSpPr>
                <a:spLocks noChangeAspect="1"/>
              </p:cNvSpPr>
              <p:nvPr/>
            </p:nvSpPr>
            <p:spPr>
              <a:xfrm>
                <a:off x="812643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육각형 527"/>
              <p:cNvSpPr>
                <a:spLocks noChangeAspect="1"/>
              </p:cNvSpPr>
              <p:nvPr/>
            </p:nvSpPr>
            <p:spPr>
              <a:xfrm>
                <a:off x="852675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72612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812643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1" name="육각형 530"/>
              <p:cNvSpPr>
                <a:spLocks noChangeAspect="1"/>
              </p:cNvSpPr>
              <p:nvPr/>
            </p:nvSpPr>
            <p:spPr>
              <a:xfrm>
                <a:off x="852675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육각형 531"/>
              <p:cNvSpPr>
                <a:spLocks noChangeAspect="1"/>
              </p:cNvSpPr>
              <p:nvPr/>
            </p:nvSpPr>
            <p:spPr>
              <a:xfrm>
                <a:off x="892707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3" name="육각형 532"/>
              <p:cNvSpPr>
                <a:spLocks noChangeAspect="1"/>
              </p:cNvSpPr>
              <p:nvPr/>
            </p:nvSpPr>
            <p:spPr>
              <a:xfrm>
                <a:off x="772612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육각형 533"/>
              <p:cNvSpPr>
                <a:spLocks noChangeAspect="1"/>
              </p:cNvSpPr>
              <p:nvPr/>
            </p:nvSpPr>
            <p:spPr>
              <a:xfrm>
                <a:off x="812643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육각형 534"/>
              <p:cNvSpPr>
                <a:spLocks noChangeAspect="1"/>
              </p:cNvSpPr>
              <p:nvPr/>
            </p:nvSpPr>
            <p:spPr>
              <a:xfrm>
                <a:off x="852675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육각형 535"/>
              <p:cNvSpPr>
                <a:spLocks noChangeAspect="1"/>
              </p:cNvSpPr>
              <p:nvPr/>
            </p:nvSpPr>
            <p:spPr>
              <a:xfrm>
                <a:off x="892707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육각형 536"/>
              <p:cNvSpPr>
                <a:spLocks noChangeAspect="1"/>
              </p:cNvSpPr>
              <p:nvPr/>
            </p:nvSpPr>
            <p:spPr>
              <a:xfrm>
                <a:off x="772612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육각형 537"/>
              <p:cNvSpPr>
                <a:spLocks noChangeAspect="1"/>
              </p:cNvSpPr>
              <p:nvPr/>
            </p:nvSpPr>
            <p:spPr>
              <a:xfrm>
                <a:off x="812643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육각형 538"/>
              <p:cNvSpPr>
                <a:spLocks noChangeAspect="1"/>
              </p:cNvSpPr>
              <p:nvPr/>
            </p:nvSpPr>
            <p:spPr>
              <a:xfrm>
                <a:off x="852675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육각형 539"/>
              <p:cNvSpPr>
                <a:spLocks noChangeAspect="1"/>
              </p:cNvSpPr>
              <p:nvPr/>
            </p:nvSpPr>
            <p:spPr>
              <a:xfrm>
                <a:off x="892707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육각형 540"/>
              <p:cNvSpPr>
                <a:spLocks noChangeAspect="1"/>
              </p:cNvSpPr>
              <p:nvPr/>
            </p:nvSpPr>
            <p:spPr>
              <a:xfrm>
                <a:off x="772612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육각형 541"/>
              <p:cNvSpPr>
                <a:spLocks noChangeAspect="1"/>
              </p:cNvSpPr>
              <p:nvPr/>
            </p:nvSpPr>
            <p:spPr>
              <a:xfrm>
                <a:off x="852675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육각형 542"/>
              <p:cNvSpPr>
                <a:spLocks noChangeAspect="1"/>
              </p:cNvSpPr>
              <p:nvPr/>
            </p:nvSpPr>
            <p:spPr>
              <a:xfrm>
                <a:off x="772612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육각형 543"/>
              <p:cNvSpPr>
                <a:spLocks noChangeAspect="1"/>
              </p:cNvSpPr>
              <p:nvPr/>
            </p:nvSpPr>
            <p:spPr>
              <a:xfrm>
                <a:off x="812643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육각형 544"/>
              <p:cNvSpPr>
                <a:spLocks noChangeAspect="1"/>
              </p:cNvSpPr>
              <p:nvPr/>
            </p:nvSpPr>
            <p:spPr>
              <a:xfrm>
                <a:off x="852675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육각형 545"/>
              <p:cNvSpPr>
                <a:spLocks noChangeAspect="1"/>
              </p:cNvSpPr>
              <p:nvPr/>
            </p:nvSpPr>
            <p:spPr>
              <a:xfrm>
                <a:off x="892707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육각형 546"/>
              <p:cNvSpPr>
                <a:spLocks noChangeAspect="1"/>
              </p:cNvSpPr>
              <p:nvPr/>
            </p:nvSpPr>
            <p:spPr>
              <a:xfrm>
                <a:off x="772612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육각형 547"/>
              <p:cNvSpPr>
                <a:spLocks noChangeAspect="1"/>
              </p:cNvSpPr>
              <p:nvPr/>
            </p:nvSpPr>
            <p:spPr>
              <a:xfrm>
                <a:off x="812643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육각형 548"/>
              <p:cNvSpPr>
                <a:spLocks noChangeAspect="1"/>
              </p:cNvSpPr>
              <p:nvPr/>
            </p:nvSpPr>
            <p:spPr>
              <a:xfrm>
                <a:off x="852675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육각형 549"/>
              <p:cNvSpPr>
                <a:spLocks noChangeAspect="1"/>
              </p:cNvSpPr>
              <p:nvPr/>
            </p:nvSpPr>
            <p:spPr>
              <a:xfrm>
                <a:off x="892707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육각형 550"/>
              <p:cNvSpPr>
                <a:spLocks noChangeAspect="1"/>
              </p:cNvSpPr>
              <p:nvPr/>
            </p:nvSpPr>
            <p:spPr>
              <a:xfrm>
                <a:off x="812643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육각형 551"/>
              <p:cNvSpPr>
                <a:spLocks noChangeAspect="1"/>
              </p:cNvSpPr>
              <p:nvPr/>
            </p:nvSpPr>
            <p:spPr>
              <a:xfrm>
                <a:off x="892707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육각형 552"/>
              <p:cNvSpPr>
                <a:spLocks noChangeAspect="1"/>
              </p:cNvSpPr>
              <p:nvPr/>
            </p:nvSpPr>
            <p:spPr>
              <a:xfrm>
                <a:off x="892707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육각형 553"/>
              <p:cNvSpPr>
                <a:spLocks noChangeAspect="1"/>
              </p:cNvSpPr>
              <p:nvPr/>
            </p:nvSpPr>
            <p:spPr>
              <a:xfrm>
                <a:off x="612484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692548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육각형 555"/>
              <p:cNvSpPr>
                <a:spLocks noChangeAspect="1"/>
              </p:cNvSpPr>
              <p:nvPr/>
            </p:nvSpPr>
            <p:spPr>
              <a:xfrm>
                <a:off x="612484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육각형 556"/>
              <p:cNvSpPr>
                <a:spLocks noChangeAspect="1"/>
              </p:cNvSpPr>
              <p:nvPr/>
            </p:nvSpPr>
            <p:spPr>
              <a:xfrm>
                <a:off x="652516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육각형 557"/>
              <p:cNvSpPr>
                <a:spLocks noChangeAspect="1"/>
              </p:cNvSpPr>
              <p:nvPr/>
            </p:nvSpPr>
            <p:spPr>
              <a:xfrm>
                <a:off x="692548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육각형 558"/>
              <p:cNvSpPr>
                <a:spLocks noChangeAspect="1"/>
              </p:cNvSpPr>
              <p:nvPr/>
            </p:nvSpPr>
            <p:spPr>
              <a:xfrm>
                <a:off x="732580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572452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육각형 560"/>
              <p:cNvSpPr>
                <a:spLocks noChangeAspect="1"/>
              </p:cNvSpPr>
              <p:nvPr/>
            </p:nvSpPr>
            <p:spPr>
              <a:xfrm>
                <a:off x="572452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육각형 561"/>
              <p:cNvSpPr>
                <a:spLocks noChangeAspect="1"/>
              </p:cNvSpPr>
              <p:nvPr/>
            </p:nvSpPr>
            <p:spPr>
              <a:xfrm>
                <a:off x="772612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육각형 562"/>
              <p:cNvSpPr>
                <a:spLocks noChangeAspect="1"/>
              </p:cNvSpPr>
              <p:nvPr/>
            </p:nvSpPr>
            <p:spPr>
              <a:xfrm>
                <a:off x="852675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4" name="육각형 563"/>
              <p:cNvSpPr>
                <a:spLocks noChangeAspect="1"/>
              </p:cNvSpPr>
              <p:nvPr/>
            </p:nvSpPr>
            <p:spPr>
              <a:xfrm>
                <a:off x="892707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772612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육각형 565"/>
              <p:cNvSpPr>
                <a:spLocks noChangeAspect="1"/>
              </p:cNvSpPr>
              <p:nvPr/>
            </p:nvSpPr>
            <p:spPr>
              <a:xfrm>
                <a:off x="812643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육각형 566"/>
              <p:cNvSpPr>
                <a:spLocks noChangeAspect="1"/>
              </p:cNvSpPr>
              <p:nvPr/>
            </p:nvSpPr>
            <p:spPr>
              <a:xfrm>
                <a:off x="852675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육각형 567"/>
              <p:cNvSpPr>
                <a:spLocks noChangeAspect="1"/>
              </p:cNvSpPr>
              <p:nvPr/>
            </p:nvSpPr>
            <p:spPr>
              <a:xfrm>
                <a:off x="892707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육각형 568"/>
              <p:cNvSpPr>
                <a:spLocks noChangeAspect="1"/>
              </p:cNvSpPr>
              <p:nvPr/>
            </p:nvSpPr>
            <p:spPr>
              <a:xfrm>
                <a:off x="612484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652516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육각형 570"/>
              <p:cNvSpPr>
                <a:spLocks noChangeAspect="1"/>
              </p:cNvSpPr>
              <p:nvPr/>
            </p:nvSpPr>
            <p:spPr>
              <a:xfrm>
                <a:off x="692548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육각형 571"/>
              <p:cNvSpPr>
                <a:spLocks noChangeAspect="1"/>
              </p:cNvSpPr>
              <p:nvPr/>
            </p:nvSpPr>
            <p:spPr>
              <a:xfrm>
                <a:off x="732580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육각형 572"/>
              <p:cNvSpPr>
                <a:spLocks noChangeAspect="1"/>
              </p:cNvSpPr>
              <p:nvPr/>
            </p:nvSpPr>
            <p:spPr>
              <a:xfrm>
                <a:off x="572452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육각형 573"/>
              <p:cNvSpPr>
                <a:spLocks noChangeAspect="1"/>
              </p:cNvSpPr>
              <p:nvPr/>
            </p:nvSpPr>
            <p:spPr>
              <a:xfrm>
                <a:off x="572452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육각형 574"/>
              <p:cNvSpPr>
                <a:spLocks noChangeAspect="1"/>
              </p:cNvSpPr>
              <p:nvPr/>
            </p:nvSpPr>
            <p:spPr>
              <a:xfrm>
                <a:off x="892707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육각형 575"/>
              <p:cNvSpPr>
                <a:spLocks noChangeAspect="1"/>
              </p:cNvSpPr>
              <p:nvPr/>
            </p:nvSpPr>
            <p:spPr>
              <a:xfrm>
                <a:off x="772612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육각형 576"/>
              <p:cNvSpPr>
                <a:spLocks noChangeAspect="1"/>
              </p:cNvSpPr>
              <p:nvPr/>
            </p:nvSpPr>
            <p:spPr>
              <a:xfrm>
                <a:off x="812643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육각형 577"/>
              <p:cNvSpPr>
                <a:spLocks noChangeAspect="1"/>
              </p:cNvSpPr>
              <p:nvPr/>
            </p:nvSpPr>
            <p:spPr>
              <a:xfrm>
                <a:off x="852675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육각형 578"/>
              <p:cNvSpPr>
                <a:spLocks noChangeAspect="1"/>
              </p:cNvSpPr>
              <p:nvPr/>
            </p:nvSpPr>
            <p:spPr>
              <a:xfrm>
                <a:off x="892707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육각형 579"/>
              <p:cNvSpPr>
                <a:spLocks noChangeAspect="1"/>
              </p:cNvSpPr>
              <p:nvPr/>
            </p:nvSpPr>
            <p:spPr>
              <a:xfrm>
                <a:off x="892707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육각형 580"/>
              <p:cNvSpPr>
                <a:spLocks noChangeAspect="1"/>
              </p:cNvSpPr>
              <p:nvPr/>
            </p:nvSpPr>
            <p:spPr>
              <a:xfrm>
                <a:off x="612484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육각형 581"/>
              <p:cNvSpPr>
                <a:spLocks noChangeAspect="1"/>
              </p:cNvSpPr>
              <p:nvPr/>
            </p:nvSpPr>
            <p:spPr>
              <a:xfrm>
                <a:off x="692548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육각형 582"/>
              <p:cNvSpPr>
                <a:spLocks noChangeAspect="1"/>
              </p:cNvSpPr>
              <p:nvPr/>
            </p:nvSpPr>
            <p:spPr>
              <a:xfrm>
                <a:off x="652516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육각형 583"/>
              <p:cNvSpPr>
                <a:spLocks noChangeAspect="1"/>
              </p:cNvSpPr>
              <p:nvPr/>
            </p:nvSpPr>
            <p:spPr>
              <a:xfrm>
                <a:off x="732580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육각형 584"/>
              <p:cNvSpPr>
                <a:spLocks noChangeAspect="1"/>
              </p:cNvSpPr>
              <p:nvPr/>
            </p:nvSpPr>
            <p:spPr>
              <a:xfrm>
                <a:off x="772612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육각형 585"/>
              <p:cNvSpPr>
                <a:spLocks noChangeAspect="1"/>
              </p:cNvSpPr>
              <p:nvPr/>
            </p:nvSpPr>
            <p:spPr>
              <a:xfrm>
                <a:off x="852675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육각형 586"/>
              <p:cNvSpPr>
                <a:spLocks noChangeAspect="1"/>
              </p:cNvSpPr>
              <p:nvPr/>
            </p:nvSpPr>
            <p:spPr>
              <a:xfrm>
                <a:off x="812643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육각형 587"/>
              <p:cNvSpPr>
                <a:spLocks noChangeAspect="1"/>
              </p:cNvSpPr>
              <p:nvPr/>
            </p:nvSpPr>
            <p:spPr>
              <a:xfrm>
                <a:off x="612484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육각형 588"/>
              <p:cNvSpPr>
                <a:spLocks noChangeAspect="1"/>
              </p:cNvSpPr>
              <p:nvPr/>
            </p:nvSpPr>
            <p:spPr>
              <a:xfrm>
                <a:off x="652516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육각형 589"/>
              <p:cNvSpPr>
                <a:spLocks noChangeAspect="1"/>
              </p:cNvSpPr>
              <p:nvPr/>
            </p:nvSpPr>
            <p:spPr>
              <a:xfrm>
                <a:off x="692548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육각형 590"/>
              <p:cNvSpPr>
                <a:spLocks noChangeAspect="1"/>
              </p:cNvSpPr>
              <p:nvPr/>
            </p:nvSpPr>
            <p:spPr>
              <a:xfrm>
                <a:off x="732580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육각형 591"/>
              <p:cNvSpPr>
                <a:spLocks noChangeAspect="1"/>
              </p:cNvSpPr>
              <p:nvPr/>
            </p:nvSpPr>
            <p:spPr>
              <a:xfrm>
                <a:off x="772612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육각형 592"/>
              <p:cNvSpPr>
                <a:spLocks noChangeAspect="1"/>
              </p:cNvSpPr>
              <p:nvPr/>
            </p:nvSpPr>
            <p:spPr>
              <a:xfrm>
                <a:off x="812643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육각형 593"/>
              <p:cNvSpPr>
                <a:spLocks noChangeAspect="1"/>
              </p:cNvSpPr>
              <p:nvPr/>
            </p:nvSpPr>
            <p:spPr>
              <a:xfrm>
                <a:off x="852675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612484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육각형 595"/>
              <p:cNvSpPr>
                <a:spLocks noChangeAspect="1"/>
              </p:cNvSpPr>
              <p:nvPr/>
            </p:nvSpPr>
            <p:spPr>
              <a:xfrm>
                <a:off x="692548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육각형 596"/>
              <p:cNvSpPr>
                <a:spLocks noChangeAspect="1"/>
              </p:cNvSpPr>
              <p:nvPr/>
            </p:nvSpPr>
            <p:spPr>
              <a:xfrm>
                <a:off x="772612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육각형 597"/>
              <p:cNvSpPr>
                <a:spLocks noChangeAspect="1"/>
              </p:cNvSpPr>
              <p:nvPr/>
            </p:nvSpPr>
            <p:spPr>
              <a:xfrm>
                <a:off x="852675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육각형 598"/>
              <p:cNvSpPr>
                <a:spLocks noChangeAspect="1"/>
              </p:cNvSpPr>
              <p:nvPr/>
            </p:nvSpPr>
            <p:spPr>
              <a:xfrm>
                <a:off x="652516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732580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육각형 600"/>
              <p:cNvSpPr>
                <a:spLocks noChangeAspect="1"/>
              </p:cNvSpPr>
              <p:nvPr/>
            </p:nvSpPr>
            <p:spPr>
              <a:xfrm>
                <a:off x="812643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육각형 601"/>
              <p:cNvSpPr>
                <a:spLocks noChangeAspect="1"/>
              </p:cNvSpPr>
              <p:nvPr/>
            </p:nvSpPr>
            <p:spPr>
              <a:xfrm>
                <a:off x="612484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육각형 602"/>
              <p:cNvSpPr>
                <a:spLocks noChangeAspect="1"/>
              </p:cNvSpPr>
              <p:nvPr/>
            </p:nvSpPr>
            <p:spPr>
              <a:xfrm>
                <a:off x="652516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육각형 603"/>
              <p:cNvSpPr>
                <a:spLocks noChangeAspect="1"/>
              </p:cNvSpPr>
              <p:nvPr/>
            </p:nvSpPr>
            <p:spPr>
              <a:xfrm>
                <a:off x="732580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육각형 604"/>
              <p:cNvSpPr>
                <a:spLocks noChangeAspect="1"/>
              </p:cNvSpPr>
              <p:nvPr/>
            </p:nvSpPr>
            <p:spPr>
              <a:xfrm>
                <a:off x="612484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육각형 605"/>
              <p:cNvSpPr>
                <a:spLocks noChangeAspect="1"/>
              </p:cNvSpPr>
              <p:nvPr/>
            </p:nvSpPr>
            <p:spPr>
              <a:xfrm>
                <a:off x="692548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육각형 606"/>
              <p:cNvSpPr>
                <a:spLocks noChangeAspect="1"/>
              </p:cNvSpPr>
              <p:nvPr/>
            </p:nvSpPr>
            <p:spPr>
              <a:xfrm>
                <a:off x="77261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육각형 607"/>
              <p:cNvSpPr>
                <a:spLocks noChangeAspect="1"/>
              </p:cNvSpPr>
              <p:nvPr/>
            </p:nvSpPr>
            <p:spPr>
              <a:xfrm>
                <a:off x="85267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육각형 608"/>
              <p:cNvSpPr>
                <a:spLocks noChangeAspect="1"/>
              </p:cNvSpPr>
              <p:nvPr/>
            </p:nvSpPr>
            <p:spPr>
              <a:xfrm>
                <a:off x="652516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732580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육각형 610"/>
              <p:cNvSpPr>
                <a:spLocks noChangeAspect="1"/>
              </p:cNvSpPr>
              <p:nvPr/>
            </p:nvSpPr>
            <p:spPr>
              <a:xfrm>
                <a:off x="812643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육각형 611"/>
              <p:cNvSpPr>
                <a:spLocks noChangeAspect="1"/>
              </p:cNvSpPr>
              <p:nvPr/>
            </p:nvSpPr>
            <p:spPr>
              <a:xfrm>
                <a:off x="652976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육각형 612"/>
              <p:cNvSpPr>
                <a:spLocks noChangeAspect="1"/>
              </p:cNvSpPr>
              <p:nvPr/>
            </p:nvSpPr>
            <p:spPr>
              <a:xfrm>
                <a:off x="733039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육각형 613"/>
              <p:cNvSpPr>
                <a:spLocks noChangeAspect="1"/>
              </p:cNvSpPr>
              <p:nvPr/>
            </p:nvSpPr>
            <p:spPr>
              <a:xfrm>
                <a:off x="612944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육각형 614"/>
              <p:cNvSpPr>
                <a:spLocks noChangeAspect="1"/>
              </p:cNvSpPr>
              <p:nvPr/>
            </p:nvSpPr>
            <p:spPr>
              <a:xfrm>
                <a:off x="693008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육각형 615"/>
              <p:cNvSpPr>
                <a:spLocks noChangeAspect="1"/>
              </p:cNvSpPr>
              <p:nvPr/>
            </p:nvSpPr>
            <p:spPr>
              <a:xfrm>
                <a:off x="572912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육각형 616"/>
              <p:cNvSpPr>
                <a:spLocks noChangeAspect="1"/>
              </p:cNvSpPr>
              <p:nvPr/>
            </p:nvSpPr>
            <p:spPr>
              <a:xfrm>
                <a:off x="813103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육각형 617"/>
              <p:cNvSpPr>
                <a:spLocks noChangeAspect="1"/>
              </p:cNvSpPr>
              <p:nvPr/>
            </p:nvSpPr>
            <p:spPr>
              <a:xfrm>
                <a:off x="893167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육각형 618"/>
              <p:cNvSpPr>
                <a:spLocks noChangeAspect="1"/>
              </p:cNvSpPr>
              <p:nvPr/>
            </p:nvSpPr>
            <p:spPr>
              <a:xfrm>
                <a:off x="773071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육각형 619"/>
              <p:cNvSpPr>
                <a:spLocks noChangeAspect="1"/>
              </p:cNvSpPr>
              <p:nvPr/>
            </p:nvSpPr>
            <p:spPr>
              <a:xfrm>
                <a:off x="853135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E1C5C5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7" name="이등변 삼각형 406"/>
            <p:cNvSpPr>
              <a:spLocks noChangeAspect="1"/>
            </p:cNvSpPr>
            <p:nvPr/>
          </p:nvSpPr>
          <p:spPr>
            <a:xfrm rot="5400000">
              <a:off x="907294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835373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30600" y="186457"/>
            <a:ext cx="3733199" cy="6296966"/>
            <a:chOff x="1730600" y="186457"/>
            <a:chExt cx="3733199" cy="6296966"/>
          </a:xfrm>
        </p:grpSpPr>
        <p:grpSp>
          <p:nvGrpSpPr>
            <p:cNvPr id="3" name="그룹 2"/>
            <p:cNvGrpSpPr/>
            <p:nvPr/>
          </p:nvGrpSpPr>
          <p:grpSpPr>
            <a:xfrm>
              <a:off x="1730600" y="186457"/>
              <a:ext cx="3733199" cy="6296966"/>
              <a:chOff x="1730600" y="186457"/>
              <a:chExt cx="3733199" cy="6296966"/>
            </a:xfrm>
          </p:grpSpPr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2130919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253123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293155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3331875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30919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253123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293155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3331875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2130919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53123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293155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331875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1730600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1730600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1730600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2130919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253123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293155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331875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30919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293155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1730600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2130919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253123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93155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3331875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2130919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육각형 301"/>
              <p:cNvSpPr>
                <a:spLocks noChangeAspect="1"/>
              </p:cNvSpPr>
              <p:nvPr/>
            </p:nvSpPr>
            <p:spPr>
              <a:xfrm>
                <a:off x="253123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육각형 302"/>
              <p:cNvSpPr>
                <a:spLocks noChangeAspect="1"/>
              </p:cNvSpPr>
              <p:nvPr/>
            </p:nvSpPr>
            <p:spPr>
              <a:xfrm>
                <a:off x="293155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3331875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1730600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육각형 305"/>
              <p:cNvSpPr>
                <a:spLocks noChangeAspect="1"/>
              </p:cNvSpPr>
              <p:nvPr/>
            </p:nvSpPr>
            <p:spPr>
              <a:xfrm>
                <a:off x="1730600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육각형 306"/>
              <p:cNvSpPr>
                <a:spLocks noChangeAspect="1"/>
              </p:cNvSpPr>
              <p:nvPr/>
            </p:nvSpPr>
            <p:spPr>
              <a:xfrm>
                <a:off x="253123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육각형 307"/>
              <p:cNvSpPr>
                <a:spLocks noChangeAspect="1"/>
              </p:cNvSpPr>
              <p:nvPr/>
            </p:nvSpPr>
            <p:spPr>
              <a:xfrm>
                <a:off x="3331875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1730600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1730600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육각형 310"/>
              <p:cNvSpPr>
                <a:spLocks noChangeAspect="1"/>
              </p:cNvSpPr>
              <p:nvPr/>
            </p:nvSpPr>
            <p:spPr>
              <a:xfrm>
                <a:off x="373219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육각형 311"/>
              <p:cNvSpPr>
                <a:spLocks noChangeAspect="1"/>
              </p:cNvSpPr>
              <p:nvPr/>
            </p:nvSpPr>
            <p:spPr>
              <a:xfrm>
                <a:off x="413251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육각형 312"/>
              <p:cNvSpPr>
                <a:spLocks noChangeAspect="1"/>
              </p:cNvSpPr>
              <p:nvPr/>
            </p:nvSpPr>
            <p:spPr>
              <a:xfrm>
                <a:off x="453283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373219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육각형 314"/>
              <p:cNvSpPr>
                <a:spLocks noChangeAspect="1"/>
              </p:cNvSpPr>
              <p:nvPr/>
            </p:nvSpPr>
            <p:spPr>
              <a:xfrm>
                <a:off x="413251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육각형 315"/>
              <p:cNvSpPr>
                <a:spLocks noChangeAspect="1"/>
              </p:cNvSpPr>
              <p:nvPr/>
            </p:nvSpPr>
            <p:spPr>
              <a:xfrm>
                <a:off x="453283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육각형 316"/>
              <p:cNvSpPr>
                <a:spLocks noChangeAspect="1"/>
              </p:cNvSpPr>
              <p:nvPr/>
            </p:nvSpPr>
            <p:spPr>
              <a:xfrm>
                <a:off x="493314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8" name="육각형 317"/>
              <p:cNvSpPr>
                <a:spLocks noChangeAspect="1"/>
              </p:cNvSpPr>
              <p:nvPr/>
            </p:nvSpPr>
            <p:spPr>
              <a:xfrm>
                <a:off x="373219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413251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육각형 319"/>
              <p:cNvSpPr>
                <a:spLocks noChangeAspect="1"/>
              </p:cNvSpPr>
              <p:nvPr/>
            </p:nvSpPr>
            <p:spPr>
              <a:xfrm>
                <a:off x="453283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493314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육각형 321"/>
              <p:cNvSpPr>
                <a:spLocks noChangeAspect="1"/>
              </p:cNvSpPr>
              <p:nvPr/>
            </p:nvSpPr>
            <p:spPr>
              <a:xfrm>
                <a:off x="373219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육각형 322"/>
              <p:cNvSpPr>
                <a:spLocks noChangeAspect="1"/>
              </p:cNvSpPr>
              <p:nvPr/>
            </p:nvSpPr>
            <p:spPr>
              <a:xfrm>
                <a:off x="413251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육각형 323"/>
              <p:cNvSpPr>
                <a:spLocks noChangeAspect="1"/>
              </p:cNvSpPr>
              <p:nvPr/>
            </p:nvSpPr>
            <p:spPr>
              <a:xfrm>
                <a:off x="453283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493314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73219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육각형 326"/>
              <p:cNvSpPr>
                <a:spLocks noChangeAspect="1"/>
              </p:cNvSpPr>
              <p:nvPr/>
            </p:nvSpPr>
            <p:spPr>
              <a:xfrm>
                <a:off x="453283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육각형 327"/>
              <p:cNvSpPr>
                <a:spLocks noChangeAspect="1"/>
              </p:cNvSpPr>
              <p:nvPr/>
            </p:nvSpPr>
            <p:spPr>
              <a:xfrm>
                <a:off x="373219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413251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육각형 329"/>
              <p:cNvSpPr>
                <a:spLocks noChangeAspect="1"/>
              </p:cNvSpPr>
              <p:nvPr/>
            </p:nvSpPr>
            <p:spPr>
              <a:xfrm>
                <a:off x="453283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493314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육각형 331"/>
              <p:cNvSpPr>
                <a:spLocks noChangeAspect="1"/>
              </p:cNvSpPr>
              <p:nvPr/>
            </p:nvSpPr>
            <p:spPr>
              <a:xfrm>
                <a:off x="373219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육각형 332"/>
              <p:cNvSpPr>
                <a:spLocks noChangeAspect="1"/>
              </p:cNvSpPr>
              <p:nvPr/>
            </p:nvSpPr>
            <p:spPr>
              <a:xfrm>
                <a:off x="413251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453283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493314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413251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육각형 336"/>
              <p:cNvSpPr>
                <a:spLocks noChangeAspect="1"/>
              </p:cNvSpPr>
              <p:nvPr/>
            </p:nvSpPr>
            <p:spPr>
              <a:xfrm>
                <a:off x="493314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육각형 337"/>
              <p:cNvSpPr>
                <a:spLocks noChangeAspect="1"/>
              </p:cNvSpPr>
              <p:nvPr/>
            </p:nvSpPr>
            <p:spPr>
              <a:xfrm>
                <a:off x="493314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2130919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293155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2130919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육각형 341"/>
              <p:cNvSpPr>
                <a:spLocks noChangeAspect="1"/>
              </p:cNvSpPr>
              <p:nvPr/>
            </p:nvSpPr>
            <p:spPr>
              <a:xfrm>
                <a:off x="253123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육각형 342"/>
              <p:cNvSpPr>
                <a:spLocks noChangeAspect="1"/>
              </p:cNvSpPr>
              <p:nvPr/>
            </p:nvSpPr>
            <p:spPr>
              <a:xfrm>
                <a:off x="293155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3331875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1730600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1730600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육각형 346"/>
              <p:cNvSpPr>
                <a:spLocks noChangeAspect="1"/>
              </p:cNvSpPr>
              <p:nvPr/>
            </p:nvSpPr>
            <p:spPr>
              <a:xfrm>
                <a:off x="373219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육각형 347"/>
              <p:cNvSpPr>
                <a:spLocks noChangeAspect="1"/>
              </p:cNvSpPr>
              <p:nvPr/>
            </p:nvSpPr>
            <p:spPr>
              <a:xfrm>
                <a:off x="453283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493314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373219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육각형 350"/>
              <p:cNvSpPr>
                <a:spLocks noChangeAspect="1"/>
              </p:cNvSpPr>
              <p:nvPr/>
            </p:nvSpPr>
            <p:spPr>
              <a:xfrm>
                <a:off x="413251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453283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육각형 352"/>
              <p:cNvSpPr>
                <a:spLocks noChangeAspect="1"/>
              </p:cNvSpPr>
              <p:nvPr/>
            </p:nvSpPr>
            <p:spPr>
              <a:xfrm>
                <a:off x="493314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2130919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육각형 354"/>
              <p:cNvSpPr>
                <a:spLocks noChangeAspect="1"/>
              </p:cNvSpPr>
              <p:nvPr/>
            </p:nvSpPr>
            <p:spPr>
              <a:xfrm>
                <a:off x="253123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육각형 355"/>
              <p:cNvSpPr>
                <a:spLocks noChangeAspect="1"/>
              </p:cNvSpPr>
              <p:nvPr/>
            </p:nvSpPr>
            <p:spPr>
              <a:xfrm>
                <a:off x="293155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육각형 356"/>
              <p:cNvSpPr>
                <a:spLocks noChangeAspect="1"/>
              </p:cNvSpPr>
              <p:nvPr/>
            </p:nvSpPr>
            <p:spPr>
              <a:xfrm>
                <a:off x="3331875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육각형 357"/>
              <p:cNvSpPr>
                <a:spLocks noChangeAspect="1"/>
              </p:cNvSpPr>
              <p:nvPr/>
            </p:nvSpPr>
            <p:spPr>
              <a:xfrm>
                <a:off x="1730600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육각형 359"/>
              <p:cNvSpPr>
                <a:spLocks noChangeAspect="1"/>
              </p:cNvSpPr>
              <p:nvPr/>
            </p:nvSpPr>
            <p:spPr>
              <a:xfrm>
                <a:off x="1730600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육각형 360"/>
              <p:cNvSpPr>
                <a:spLocks noChangeAspect="1"/>
              </p:cNvSpPr>
              <p:nvPr/>
            </p:nvSpPr>
            <p:spPr>
              <a:xfrm>
                <a:off x="493314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373219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육각형 362"/>
              <p:cNvSpPr>
                <a:spLocks noChangeAspect="1"/>
              </p:cNvSpPr>
              <p:nvPr/>
            </p:nvSpPr>
            <p:spPr>
              <a:xfrm>
                <a:off x="413251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453283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493314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9D9D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육각형 365"/>
              <p:cNvSpPr>
                <a:spLocks noChangeAspect="1"/>
              </p:cNvSpPr>
              <p:nvPr/>
            </p:nvSpPr>
            <p:spPr>
              <a:xfrm>
                <a:off x="493314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육각형 366"/>
              <p:cNvSpPr>
                <a:spLocks noChangeAspect="1"/>
              </p:cNvSpPr>
              <p:nvPr/>
            </p:nvSpPr>
            <p:spPr>
              <a:xfrm>
                <a:off x="2130919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육각형 367"/>
              <p:cNvSpPr>
                <a:spLocks noChangeAspect="1"/>
              </p:cNvSpPr>
              <p:nvPr/>
            </p:nvSpPr>
            <p:spPr>
              <a:xfrm>
                <a:off x="293155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253123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육각형 369"/>
              <p:cNvSpPr>
                <a:spLocks noChangeAspect="1"/>
              </p:cNvSpPr>
              <p:nvPr/>
            </p:nvSpPr>
            <p:spPr>
              <a:xfrm>
                <a:off x="3331875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육각형 370"/>
              <p:cNvSpPr>
                <a:spLocks noChangeAspect="1"/>
              </p:cNvSpPr>
              <p:nvPr/>
            </p:nvSpPr>
            <p:spPr>
              <a:xfrm>
                <a:off x="373219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453283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육각형 372"/>
              <p:cNvSpPr>
                <a:spLocks noChangeAspect="1"/>
              </p:cNvSpPr>
              <p:nvPr/>
            </p:nvSpPr>
            <p:spPr>
              <a:xfrm>
                <a:off x="413251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육각형 373"/>
              <p:cNvSpPr>
                <a:spLocks noChangeAspect="1"/>
              </p:cNvSpPr>
              <p:nvPr/>
            </p:nvSpPr>
            <p:spPr>
              <a:xfrm>
                <a:off x="2130919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253123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육각형 375"/>
              <p:cNvSpPr>
                <a:spLocks noChangeAspect="1"/>
              </p:cNvSpPr>
              <p:nvPr/>
            </p:nvSpPr>
            <p:spPr>
              <a:xfrm>
                <a:off x="293155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육각형 376"/>
              <p:cNvSpPr>
                <a:spLocks noChangeAspect="1"/>
              </p:cNvSpPr>
              <p:nvPr/>
            </p:nvSpPr>
            <p:spPr>
              <a:xfrm>
                <a:off x="3331875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육각형 377"/>
              <p:cNvSpPr>
                <a:spLocks noChangeAspect="1"/>
              </p:cNvSpPr>
              <p:nvPr/>
            </p:nvSpPr>
            <p:spPr>
              <a:xfrm>
                <a:off x="373219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413251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453283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육각형 380"/>
              <p:cNvSpPr>
                <a:spLocks noChangeAspect="1"/>
              </p:cNvSpPr>
              <p:nvPr/>
            </p:nvSpPr>
            <p:spPr>
              <a:xfrm>
                <a:off x="213091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293155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육각형 382"/>
              <p:cNvSpPr>
                <a:spLocks noChangeAspect="1"/>
              </p:cNvSpPr>
              <p:nvPr/>
            </p:nvSpPr>
            <p:spPr>
              <a:xfrm>
                <a:off x="373219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육각형 383"/>
              <p:cNvSpPr>
                <a:spLocks noChangeAspect="1"/>
              </p:cNvSpPr>
              <p:nvPr/>
            </p:nvSpPr>
            <p:spPr>
              <a:xfrm>
                <a:off x="453283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253123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육각형 385"/>
              <p:cNvSpPr>
                <a:spLocks noChangeAspect="1"/>
              </p:cNvSpPr>
              <p:nvPr/>
            </p:nvSpPr>
            <p:spPr>
              <a:xfrm>
                <a:off x="3331875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육각형 386"/>
              <p:cNvSpPr>
                <a:spLocks noChangeAspect="1"/>
              </p:cNvSpPr>
              <p:nvPr/>
            </p:nvSpPr>
            <p:spPr>
              <a:xfrm>
                <a:off x="413251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육각형 387"/>
              <p:cNvSpPr>
                <a:spLocks noChangeAspect="1"/>
              </p:cNvSpPr>
              <p:nvPr/>
            </p:nvSpPr>
            <p:spPr>
              <a:xfrm>
                <a:off x="2130918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육각형 388"/>
              <p:cNvSpPr>
                <a:spLocks noChangeAspect="1"/>
              </p:cNvSpPr>
              <p:nvPr/>
            </p:nvSpPr>
            <p:spPr>
              <a:xfrm>
                <a:off x="253123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333187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육각형 390"/>
              <p:cNvSpPr>
                <a:spLocks noChangeAspect="1"/>
              </p:cNvSpPr>
              <p:nvPr/>
            </p:nvSpPr>
            <p:spPr>
              <a:xfrm>
                <a:off x="2130918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293155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육각형 392"/>
              <p:cNvSpPr>
                <a:spLocks noChangeAspect="1"/>
              </p:cNvSpPr>
              <p:nvPr/>
            </p:nvSpPr>
            <p:spPr>
              <a:xfrm>
                <a:off x="373219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육각형 393"/>
              <p:cNvSpPr>
                <a:spLocks noChangeAspect="1"/>
              </p:cNvSpPr>
              <p:nvPr/>
            </p:nvSpPr>
            <p:spPr>
              <a:xfrm>
                <a:off x="453282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253123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육각형 395"/>
              <p:cNvSpPr>
                <a:spLocks noChangeAspect="1"/>
              </p:cNvSpPr>
              <p:nvPr/>
            </p:nvSpPr>
            <p:spPr>
              <a:xfrm>
                <a:off x="333187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육각형 396"/>
              <p:cNvSpPr>
                <a:spLocks noChangeAspect="1"/>
              </p:cNvSpPr>
              <p:nvPr/>
            </p:nvSpPr>
            <p:spPr>
              <a:xfrm>
                <a:off x="413251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육각형 397"/>
              <p:cNvSpPr>
                <a:spLocks noChangeAspect="1"/>
              </p:cNvSpPr>
              <p:nvPr/>
            </p:nvSpPr>
            <p:spPr>
              <a:xfrm>
                <a:off x="253583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3336472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육각형 399"/>
              <p:cNvSpPr>
                <a:spLocks noChangeAspect="1"/>
              </p:cNvSpPr>
              <p:nvPr/>
            </p:nvSpPr>
            <p:spPr>
              <a:xfrm>
                <a:off x="2135516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육각형 400"/>
              <p:cNvSpPr>
                <a:spLocks noChangeAspect="1"/>
              </p:cNvSpPr>
              <p:nvPr/>
            </p:nvSpPr>
            <p:spPr>
              <a:xfrm>
                <a:off x="293615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1735197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육각형 402"/>
              <p:cNvSpPr>
                <a:spLocks noChangeAspect="1"/>
              </p:cNvSpPr>
              <p:nvPr/>
            </p:nvSpPr>
            <p:spPr>
              <a:xfrm>
                <a:off x="413710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493774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373679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육각형 405"/>
              <p:cNvSpPr>
                <a:spLocks noChangeAspect="1"/>
              </p:cNvSpPr>
              <p:nvPr/>
            </p:nvSpPr>
            <p:spPr>
              <a:xfrm>
                <a:off x="453742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6E0C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이등변 삼각형 408"/>
            <p:cNvSpPr>
              <a:spLocks noChangeAspect="1"/>
            </p:cNvSpPr>
            <p:nvPr/>
          </p:nvSpPr>
          <p:spPr>
            <a:xfrm rot="5400000">
              <a:off x="5067168" y="58877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347957" y="58122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04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88691" y="651383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6983" y="4523547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24527" y="186457"/>
            <a:ext cx="3733199" cy="6296966"/>
            <a:chOff x="5724527" y="186457"/>
            <a:chExt cx="3733199" cy="6296966"/>
          </a:xfrm>
        </p:grpSpPr>
        <p:grpSp>
          <p:nvGrpSpPr>
            <p:cNvPr id="17" name="그룹 16"/>
            <p:cNvGrpSpPr/>
            <p:nvPr/>
          </p:nvGrpSpPr>
          <p:grpSpPr>
            <a:xfrm>
              <a:off x="5724527" y="186457"/>
              <a:ext cx="3733199" cy="6296966"/>
              <a:chOff x="5724527" y="186457"/>
              <a:chExt cx="3733199" cy="629696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724527" y="186457"/>
                <a:ext cx="3733199" cy="6296966"/>
                <a:chOff x="5724527" y="186457"/>
                <a:chExt cx="3733199" cy="6296966"/>
              </a:xfrm>
            </p:grpSpPr>
            <p:sp>
              <p:nvSpPr>
                <p:cNvPr id="490" name="육각형 489"/>
                <p:cNvSpPr>
                  <a:spLocks noChangeAspect="1"/>
                </p:cNvSpPr>
                <p:nvPr/>
              </p:nvSpPr>
              <p:spPr>
                <a:xfrm>
                  <a:off x="6124846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육각형 490"/>
                <p:cNvSpPr>
                  <a:spLocks noChangeAspect="1"/>
                </p:cNvSpPr>
                <p:nvPr/>
              </p:nvSpPr>
              <p:spPr>
                <a:xfrm>
                  <a:off x="6525164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육각형 491"/>
                <p:cNvSpPr>
                  <a:spLocks noChangeAspect="1"/>
                </p:cNvSpPr>
                <p:nvPr/>
              </p:nvSpPr>
              <p:spPr>
                <a:xfrm>
                  <a:off x="6925483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육각형 492"/>
                <p:cNvSpPr>
                  <a:spLocks noChangeAspect="1"/>
                </p:cNvSpPr>
                <p:nvPr/>
              </p:nvSpPr>
              <p:spPr>
                <a:xfrm>
                  <a:off x="7325802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6124846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육각형 494"/>
                <p:cNvSpPr>
                  <a:spLocks noChangeAspect="1"/>
                </p:cNvSpPr>
                <p:nvPr/>
              </p:nvSpPr>
              <p:spPr>
                <a:xfrm>
                  <a:off x="6525164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육각형 495"/>
                <p:cNvSpPr>
                  <a:spLocks noChangeAspect="1"/>
                </p:cNvSpPr>
                <p:nvPr/>
              </p:nvSpPr>
              <p:spPr>
                <a:xfrm>
                  <a:off x="6925483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육각형 496"/>
                <p:cNvSpPr>
                  <a:spLocks noChangeAspect="1"/>
                </p:cNvSpPr>
                <p:nvPr/>
              </p:nvSpPr>
              <p:spPr>
                <a:xfrm>
                  <a:off x="7325802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육각형 497"/>
                <p:cNvSpPr>
                  <a:spLocks noChangeAspect="1"/>
                </p:cNvSpPr>
                <p:nvPr/>
              </p:nvSpPr>
              <p:spPr>
                <a:xfrm>
                  <a:off x="6124846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육각형 498"/>
                <p:cNvSpPr>
                  <a:spLocks noChangeAspect="1"/>
                </p:cNvSpPr>
                <p:nvPr/>
              </p:nvSpPr>
              <p:spPr>
                <a:xfrm>
                  <a:off x="6525164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육각형 499"/>
                <p:cNvSpPr>
                  <a:spLocks noChangeAspect="1"/>
                </p:cNvSpPr>
                <p:nvPr/>
              </p:nvSpPr>
              <p:spPr>
                <a:xfrm>
                  <a:off x="6925483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육각형 500"/>
                <p:cNvSpPr>
                  <a:spLocks noChangeAspect="1"/>
                </p:cNvSpPr>
                <p:nvPr/>
              </p:nvSpPr>
              <p:spPr>
                <a:xfrm>
                  <a:off x="7325802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육각형 501"/>
                <p:cNvSpPr>
                  <a:spLocks noChangeAspect="1"/>
                </p:cNvSpPr>
                <p:nvPr/>
              </p:nvSpPr>
              <p:spPr>
                <a:xfrm>
                  <a:off x="5724527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육각형 502"/>
                <p:cNvSpPr>
                  <a:spLocks noChangeAspect="1"/>
                </p:cNvSpPr>
                <p:nvPr/>
              </p:nvSpPr>
              <p:spPr>
                <a:xfrm>
                  <a:off x="5724527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724527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육각형 504"/>
                <p:cNvSpPr>
                  <a:spLocks noChangeAspect="1"/>
                </p:cNvSpPr>
                <p:nvPr/>
              </p:nvSpPr>
              <p:spPr>
                <a:xfrm>
                  <a:off x="6124846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육각형 505"/>
                <p:cNvSpPr>
                  <a:spLocks noChangeAspect="1"/>
                </p:cNvSpPr>
                <p:nvPr/>
              </p:nvSpPr>
              <p:spPr>
                <a:xfrm>
                  <a:off x="6525164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육각형 506"/>
                <p:cNvSpPr>
                  <a:spLocks noChangeAspect="1"/>
                </p:cNvSpPr>
                <p:nvPr/>
              </p:nvSpPr>
              <p:spPr>
                <a:xfrm>
                  <a:off x="6925483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육각형 507"/>
                <p:cNvSpPr>
                  <a:spLocks noChangeAspect="1"/>
                </p:cNvSpPr>
                <p:nvPr/>
              </p:nvSpPr>
              <p:spPr>
                <a:xfrm>
                  <a:off x="7325802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육각형 508"/>
                <p:cNvSpPr>
                  <a:spLocks noChangeAspect="1"/>
                </p:cNvSpPr>
                <p:nvPr/>
              </p:nvSpPr>
              <p:spPr>
                <a:xfrm>
                  <a:off x="6124846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0" name="육각형 509"/>
                <p:cNvSpPr>
                  <a:spLocks noChangeAspect="1"/>
                </p:cNvSpPr>
                <p:nvPr/>
              </p:nvSpPr>
              <p:spPr>
                <a:xfrm>
                  <a:off x="6925483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육각형 510"/>
                <p:cNvSpPr>
                  <a:spLocks noChangeAspect="1"/>
                </p:cNvSpPr>
                <p:nvPr/>
              </p:nvSpPr>
              <p:spPr>
                <a:xfrm>
                  <a:off x="5724527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육각형 511"/>
                <p:cNvSpPr>
                  <a:spLocks noChangeAspect="1"/>
                </p:cNvSpPr>
                <p:nvPr/>
              </p:nvSpPr>
              <p:spPr>
                <a:xfrm>
                  <a:off x="6124846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육각형 512"/>
                <p:cNvSpPr>
                  <a:spLocks noChangeAspect="1"/>
                </p:cNvSpPr>
                <p:nvPr/>
              </p:nvSpPr>
              <p:spPr>
                <a:xfrm>
                  <a:off x="6525164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육각형 513"/>
                <p:cNvSpPr>
                  <a:spLocks noChangeAspect="1"/>
                </p:cNvSpPr>
                <p:nvPr/>
              </p:nvSpPr>
              <p:spPr>
                <a:xfrm>
                  <a:off x="6925483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육각형 514"/>
                <p:cNvSpPr>
                  <a:spLocks noChangeAspect="1"/>
                </p:cNvSpPr>
                <p:nvPr/>
              </p:nvSpPr>
              <p:spPr>
                <a:xfrm>
                  <a:off x="7325802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육각형 515"/>
                <p:cNvSpPr>
                  <a:spLocks noChangeAspect="1"/>
                </p:cNvSpPr>
                <p:nvPr/>
              </p:nvSpPr>
              <p:spPr>
                <a:xfrm>
                  <a:off x="6124846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육각형 516"/>
                <p:cNvSpPr>
                  <a:spLocks noChangeAspect="1"/>
                </p:cNvSpPr>
                <p:nvPr/>
              </p:nvSpPr>
              <p:spPr>
                <a:xfrm>
                  <a:off x="6525164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육각형 517"/>
                <p:cNvSpPr>
                  <a:spLocks noChangeAspect="1"/>
                </p:cNvSpPr>
                <p:nvPr/>
              </p:nvSpPr>
              <p:spPr>
                <a:xfrm>
                  <a:off x="6925483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육각형 518"/>
                <p:cNvSpPr>
                  <a:spLocks noChangeAspect="1"/>
                </p:cNvSpPr>
                <p:nvPr/>
              </p:nvSpPr>
              <p:spPr>
                <a:xfrm>
                  <a:off x="7325802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육각형 519"/>
                <p:cNvSpPr>
                  <a:spLocks noChangeAspect="1"/>
                </p:cNvSpPr>
                <p:nvPr/>
              </p:nvSpPr>
              <p:spPr>
                <a:xfrm>
                  <a:off x="5724527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육각형 520"/>
                <p:cNvSpPr>
                  <a:spLocks noChangeAspect="1"/>
                </p:cNvSpPr>
                <p:nvPr/>
              </p:nvSpPr>
              <p:spPr>
                <a:xfrm>
                  <a:off x="5724527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육각형 521"/>
                <p:cNvSpPr>
                  <a:spLocks noChangeAspect="1"/>
                </p:cNvSpPr>
                <p:nvPr/>
              </p:nvSpPr>
              <p:spPr>
                <a:xfrm>
                  <a:off x="6525164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육각형 522"/>
                <p:cNvSpPr>
                  <a:spLocks noChangeAspect="1"/>
                </p:cNvSpPr>
                <p:nvPr/>
              </p:nvSpPr>
              <p:spPr>
                <a:xfrm>
                  <a:off x="7325802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육각형 523"/>
                <p:cNvSpPr>
                  <a:spLocks noChangeAspect="1"/>
                </p:cNvSpPr>
                <p:nvPr/>
              </p:nvSpPr>
              <p:spPr>
                <a:xfrm>
                  <a:off x="5724527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육각형 524"/>
                <p:cNvSpPr>
                  <a:spLocks noChangeAspect="1"/>
                </p:cNvSpPr>
                <p:nvPr/>
              </p:nvSpPr>
              <p:spPr>
                <a:xfrm>
                  <a:off x="5724527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육각형 525"/>
                <p:cNvSpPr>
                  <a:spLocks noChangeAspect="1"/>
                </p:cNvSpPr>
                <p:nvPr/>
              </p:nvSpPr>
              <p:spPr>
                <a:xfrm>
                  <a:off x="7726120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육각형 526"/>
                <p:cNvSpPr>
                  <a:spLocks noChangeAspect="1"/>
                </p:cNvSpPr>
                <p:nvPr/>
              </p:nvSpPr>
              <p:spPr>
                <a:xfrm>
                  <a:off x="8126439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육각형 527"/>
                <p:cNvSpPr>
                  <a:spLocks noChangeAspect="1"/>
                </p:cNvSpPr>
                <p:nvPr/>
              </p:nvSpPr>
              <p:spPr>
                <a:xfrm>
                  <a:off x="8526757" y="198027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육각형 528"/>
                <p:cNvSpPr>
                  <a:spLocks noChangeAspect="1"/>
                </p:cNvSpPr>
                <p:nvPr/>
              </p:nvSpPr>
              <p:spPr>
                <a:xfrm>
                  <a:off x="7726120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육각형 529"/>
                <p:cNvSpPr>
                  <a:spLocks noChangeAspect="1"/>
                </p:cNvSpPr>
                <p:nvPr/>
              </p:nvSpPr>
              <p:spPr>
                <a:xfrm>
                  <a:off x="8126439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1" name="육각형 530"/>
                <p:cNvSpPr>
                  <a:spLocks noChangeAspect="1"/>
                </p:cNvSpPr>
                <p:nvPr/>
              </p:nvSpPr>
              <p:spPr>
                <a:xfrm>
                  <a:off x="8526757" y="152996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육각형 531"/>
                <p:cNvSpPr>
                  <a:spLocks noChangeAspect="1"/>
                </p:cNvSpPr>
                <p:nvPr/>
              </p:nvSpPr>
              <p:spPr>
                <a:xfrm>
                  <a:off x="8927076" y="130480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3" name="육각형 532"/>
                <p:cNvSpPr>
                  <a:spLocks noChangeAspect="1"/>
                </p:cNvSpPr>
                <p:nvPr/>
              </p:nvSpPr>
              <p:spPr>
                <a:xfrm>
                  <a:off x="7726120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육각형 533"/>
                <p:cNvSpPr>
                  <a:spLocks noChangeAspect="1"/>
                </p:cNvSpPr>
                <p:nvPr/>
              </p:nvSpPr>
              <p:spPr>
                <a:xfrm>
                  <a:off x="8126439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육각형 534"/>
                <p:cNvSpPr>
                  <a:spLocks noChangeAspect="1"/>
                </p:cNvSpPr>
                <p:nvPr/>
              </p:nvSpPr>
              <p:spPr>
                <a:xfrm>
                  <a:off x="8526757" y="243059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육각형 535"/>
                <p:cNvSpPr>
                  <a:spLocks noChangeAspect="1"/>
                </p:cNvSpPr>
                <p:nvPr/>
              </p:nvSpPr>
              <p:spPr>
                <a:xfrm>
                  <a:off x="8927076" y="220543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육각형 536"/>
                <p:cNvSpPr>
                  <a:spLocks noChangeAspect="1"/>
                </p:cNvSpPr>
                <p:nvPr/>
              </p:nvSpPr>
              <p:spPr>
                <a:xfrm>
                  <a:off x="7726120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육각형 537"/>
                <p:cNvSpPr>
                  <a:spLocks noChangeAspect="1"/>
                </p:cNvSpPr>
                <p:nvPr/>
              </p:nvSpPr>
              <p:spPr>
                <a:xfrm>
                  <a:off x="8126439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육각형 538"/>
                <p:cNvSpPr>
                  <a:spLocks noChangeAspect="1"/>
                </p:cNvSpPr>
                <p:nvPr/>
              </p:nvSpPr>
              <p:spPr>
                <a:xfrm>
                  <a:off x="8526757" y="107964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육각형 539"/>
                <p:cNvSpPr>
                  <a:spLocks noChangeAspect="1"/>
                </p:cNvSpPr>
                <p:nvPr/>
              </p:nvSpPr>
              <p:spPr>
                <a:xfrm>
                  <a:off x="8927076" y="85448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육각형 540"/>
                <p:cNvSpPr>
                  <a:spLocks noChangeAspect="1"/>
                </p:cNvSpPr>
                <p:nvPr/>
              </p:nvSpPr>
              <p:spPr>
                <a:xfrm>
                  <a:off x="7726120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육각형 541"/>
                <p:cNvSpPr>
                  <a:spLocks noChangeAspect="1"/>
                </p:cNvSpPr>
                <p:nvPr/>
              </p:nvSpPr>
              <p:spPr>
                <a:xfrm>
                  <a:off x="8526757" y="62933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육각형 542"/>
                <p:cNvSpPr>
                  <a:spLocks noChangeAspect="1"/>
                </p:cNvSpPr>
                <p:nvPr/>
              </p:nvSpPr>
              <p:spPr>
                <a:xfrm>
                  <a:off x="7726120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육각형 543"/>
                <p:cNvSpPr>
                  <a:spLocks noChangeAspect="1"/>
                </p:cNvSpPr>
                <p:nvPr/>
              </p:nvSpPr>
              <p:spPr>
                <a:xfrm>
                  <a:off x="8126439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육각형 544"/>
                <p:cNvSpPr>
                  <a:spLocks noChangeAspect="1"/>
                </p:cNvSpPr>
                <p:nvPr/>
              </p:nvSpPr>
              <p:spPr>
                <a:xfrm>
                  <a:off x="8526757" y="288090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육각형 545"/>
                <p:cNvSpPr>
                  <a:spLocks noChangeAspect="1"/>
                </p:cNvSpPr>
                <p:nvPr/>
              </p:nvSpPr>
              <p:spPr>
                <a:xfrm>
                  <a:off x="8927076" y="265574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육각형 546"/>
                <p:cNvSpPr>
                  <a:spLocks noChangeAspect="1"/>
                </p:cNvSpPr>
                <p:nvPr/>
              </p:nvSpPr>
              <p:spPr>
                <a:xfrm>
                  <a:off x="7726120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육각형 547"/>
                <p:cNvSpPr>
                  <a:spLocks noChangeAspect="1"/>
                </p:cNvSpPr>
                <p:nvPr/>
              </p:nvSpPr>
              <p:spPr>
                <a:xfrm>
                  <a:off x="8126439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육각형 548"/>
                <p:cNvSpPr>
                  <a:spLocks noChangeAspect="1"/>
                </p:cNvSpPr>
                <p:nvPr/>
              </p:nvSpPr>
              <p:spPr>
                <a:xfrm>
                  <a:off x="8526757" y="333122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육각형 549"/>
                <p:cNvSpPr>
                  <a:spLocks noChangeAspect="1"/>
                </p:cNvSpPr>
                <p:nvPr/>
              </p:nvSpPr>
              <p:spPr>
                <a:xfrm>
                  <a:off x="8927076" y="3106063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육각형 550"/>
                <p:cNvSpPr>
                  <a:spLocks noChangeAspect="1"/>
                </p:cNvSpPr>
                <p:nvPr/>
              </p:nvSpPr>
              <p:spPr>
                <a:xfrm>
                  <a:off x="8126439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육각형 551"/>
                <p:cNvSpPr>
                  <a:spLocks noChangeAspect="1"/>
                </p:cNvSpPr>
                <p:nvPr/>
              </p:nvSpPr>
              <p:spPr>
                <a:xfrm>
                  <a:off x="8927076" y="355637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육각형 552"/>
                <p:cNvSpPr>
                  <a:spLocks noChangeAspect="1"/>
                </p:cNvSpPr>
                <p:nvPr/>
              </p:nvSpPr>
              <p:spPr>
                <a:xfrm>
                  <a:off x="8927076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육각형 553"/>
                <p:cNvSpPr>
                  <a:spLocks noChangeAspect="1"/>
                </p:cNvSpPr>
                <p:nvPr/>
              </p:nvSpPr>
              <p:spPr>
                <a:xfrm>
                  <a:off x="6124846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육각형 554"/>
                <p:cNvSpPr>
                  <a:spLocks noChangeAspect="1"/>
                </p:cNvSpPr>
                <p:nvPr/>
              </p:nvSpPr>
              <p:spPr>
                <a:xfrm>
                  <a:off x="6925483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육각형 555"/>
                <p:cNvSpPr>
                  <a:spLocks noChangeAspect="1"/>
                </p:cNvSpPr>
                <p:nvPr/>
              </p:nvSpPr>
              <p:spPr>
                <a:xfrm>
                  <a:off x="6124846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육각형 556"/>
                <p:cNvSpPr>
                  <a:spLocks noChangeAspect="1"/>
                </p:cNvSpPr>
                <p:nvPr/>
              </p:nvSpPr>
              <p:spPr>
                <a:xfrm>
                  <a:off x="6525164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육각형 557"/>
                <p:cNvSpPr>
                  <a:spLocks noChangeAspect="1"/>
                </p:cNvSpPr>
                <p:nvPr/>
              </p:nvSpPr>
              <p:spPr>
                <a:xfrm>
                  <a:off x="6925483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육각형 558"/>
                <p:cNvSpPr>
                  <a:spLocks noChangeAspect="1"/>
                </p:cNvSpPr>
                <p:nvPr/>
              </p:nvSpPr>
              <p:spPr>
                <a:xfrm>
                  <a:off x="7325802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육각형 559"/>
                <p:cNvSpPr>
                  <a:spLocks noChangeAspect="1"/>
                </p:cNvSpPr>
                <p:nvPr/>
              </p:nvSpPr>
              <p:spPr>
                <a:xfrm>
                  <a:off x="5724527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육각형 560"/>
                <p:cNvSpPr>
                  <a:spLocks noChangeAspect="1"/>
                </p:cNvSpPr>
                <p:nvPr/>
              </p:nvSpPr>
              <p:spPr>
                <a:xfrm>
                  <a:off x="5724527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육각형 561"/>
                <p:cNvSpPr>
                  <a:spLocks noChangeAspect="1"/>
                </p:cNvSpPr>
                <p:nvPr/>
              </p:nvSpPr>
              <p:spPr>
                <a:xfrm>
                  <a:off x="7726120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육각형 562"/>
                <p:cNvSpPr>
                  <a:spLocks noChangeAspect="1"/>
                </p:cNvSpPr>
                <p:nvPr/>
              </p:nvSpPr>
              <p:spPr>
                <a:xfrm>
                  <a:off x="8526757" y="468216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육각형 563"/>
                <p:cNvSpPr>
                  <a:spLocks noChangeAspect="1"/>
                </p:cNvSpPr>
                <p:nvPr/>
              </p:nvSpPr>
              <p:spPr>
                <a:xfrm>
                  <a:off x="8927076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육각형 564"/>
                <p:cNvSpPr>
                  <a:spLocks noChangeAspect="1"/>
                </p:cNvSpPr>
                <p:nvPr/>
              </p:nvSpPr>
              <p:spPr>
                <a:xfrm>
                  <a:off x="7726120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육각형 565"/>
                <p:cNvSpPr>
                  <a:spLocks noChangeAspect="1"/>
                </p:cNvSpPr>
                <p:nvPr/>
              </p:nvSpPr>
              <p:spPr>
                <a:xfrm>
                  <a:off x="8126439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육각형 566"/>
                <p:cNvSpPr>
                  <a:spLocks noChangeAspect="1"/>
                </p:cNvSpPr>
                <p:nvPr/>
              </p:nvSpPr>
              <p:spPr>
                <a:xfrm>
                  <a:off x="8526757" y="513247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육각형 567"/>
                <p:cNvSpPr>
                  <a:spLocks noChangeAspect="1"/>
                </p:cNvSpPr>
                <p:nvPr/>
              </p:nvSpPr>
              <p:spPr>
                <a:xfrm>
                  <a:off x="8927076" y="490732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육각형 568"/>
                <p:cNvSpPr>
                  <a:spLocks noChangeAspect="1"/>
                </p:cNvSpPr>
                <p:nvPr/>
              </p:nvSpPr>
              <p:spPr>
                <a:xfrm>
                  <a:off x="6124846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육각형 569"/>
                <p:cNvSpPr>
                  <a:spLocks noChangeAspect="1"/>
                </p:cNvSpPr>
                <p:nvPr/>
              </p:nvSpPr>
              <p:spPr>
                <a:xfrm>
                  <a:off x="6525164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육각형 570"/>
                <p:cNvSpPr>
                  <a:spLocks noChangeAspect="1"/>
                </p:cNvSpPr>
                <p:nvPr/>
              </p:nvSpPr>
              <p:spPr>
                <a:xfrm>
                  <a:off x="6925483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육각형 571"/>
                <p:cNvSpPr>
                  <a:spLocks noChangeAspect="1"/>
                </p:cNvSpPr>
                <p:nvPr/>
              </p:nvSpPr>
              <p:spPr>
                <a:xfrm>
                  <a:off x="7325802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육각형 572"/>
                <p:cNvSpPr>
                  <a:spLocks noChangeAspect="1"/>
                </p:cNvSpPr>
                <p:nvPr/>
              </p:nvSpPr>
              <p:spPr>
                <a:xfrm>
                  <a:off x="5724527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육각형 573"/>
                <p:cNvSpPr>
                  <a:spLocks noChangeAspect="1"/>
                </p:cNvSpPr>
                <p:nvPr/>
              </p:nvSpPr>
              <p:spPr>
                <a:xfrm>
                  <a:off x="5724527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육각형 574"/>
                <p:cNvSpPr>
                  <a:spLocks noChangeAspect="1"/>
                </p:cNvSpPr>
                <p:nvPr/>
              </p:nvSpPr>
              <p:spPr>
                <a:xfrm>
                  <a:off x="8927076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육각형 575"/>
                <p:cNvSpPr>
                  <a:spLocks noChangeAspect="1"/>
                </p:cNvSpPr>
                <p:nvPr/>
              </p:nvSpPr>
              <p:spPr>
                <a:xfrm>
                  <a:off x="7726120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육각형 576"/>
                <p:cNvSpPr>
                  <a:spLocks noChangeAspect="1"/>
                </p:cNvSpPr>
                <p:nvPr/>
              </p:nvSpPr>
              <p:spPr>
                <a:xfrm>
                  <a:off x="8126439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육각형 577"/>
                <p:cNvSpPr>
                  <a:spLocks noChangeAspect="1"/>
                </p:cNvSpPr>
                <p:nvPr/>
              </p:nvSpPr>
              <p:spPr>
                <a:xfrm>
                  <a:off x="8526757" y="6033108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육각형 578"/>
                <p:cNvSpPr>
                  <a:spLocks noChangeAspect="1"/>
                </p:cNvSpPr>
                <p:nvPr/>
              </p:nvSpPr>
              <p:spPr>
                <a:xfrm>
                  <a:off x="8927076" y="5807951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9D9D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육각형 579"/>
                <p:cNvSpPr>
                  <a:spLocks noChangeAspect="1"/>
                </p:cNvSpPr>
                <p:nvPr/>
              </p:nvSpPr>
              <p:spPr>
                <a:xfrm>
                  <a:off x="8927076" y="1755119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육각형 580"/>
                <p:cNvSpPr>
                  <a:spLocks noChangeAspect="1"/>
                </p:cNvSpPr>
                <p:nvPr/>
              </p:nvSpPr>
              <p:spPr>
                <a:xfrm>
                  <a:off x="6124846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육각형 581"/>
                <p:cNvSpPr>
                  <a:spLocks noChangeAspect="1"/>
                </p:cNvSpPr>
                <p:nvPr/>
              </p:nvSpPr>
              <p:spPr>
                <a:xfrm>
                  <a:off x="6925483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육각형 582"/>
                <p:cNvSpPr>
                  <a:spLocks noChangeAspect="1"/>
                </p:cNvSpPr>
                <p:nvPr/>
              </p:nvSpPr>
              <p:spPr>
                <a:xfrm>
                  <a:off x="6525164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육각형 583"/>
                <p:cNvSpPr>
                  <a:spLocks noChangeAspect="1"/>
                </p:cNvSpPr>
                <p:nvPr/>
              </p:nvSpPr>
              <p:spPr>
                <a:xfrm>
                  <a:off x="7325802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육각형 584"/>
                <p:cNvSpPr>
                  <a:spLocks noChangeAspect="1"/>
                </p:cNvSpPr>
                <p:nvPr/>
              </p:nvSpPr>
              <p:spPr>
                <a:xfrm>
                  <a:off x="7726120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육각형 585"/>
                <p:cNvSpPr>
                  <a:spLocks noChangeAspect="1"/>
                </p:cNvSpPr>
                <p:nvPr/>
              </p:nvSpPr>
              <p:spPr>
                <a:xfrm>
                  <a:off x="8526757" y="3781535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육각형 586"/>
                <p:cNvSpPr>
                  <a:spLocks noChangeAspect="1"/>
                </p:cNvSpPr>
                <p:nvPr/>
              </p:nvSpPr>
              <p:spPr>
                <a:xfrm>
                  <a:off x="8126439" y="4006692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육각형 587"/>
                <p:cNvSpPr>
                  <a:spLocks noChangeAspect="1"/>
                </p:cNvSpPr>
                <p:nvPr/>
              </p:nvSpPr>
              <p:spPr>
                <a:xfrm>
                  <a:off x="6124846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육각형 588"/>
                <p:cNvSpPr>
                  <a:spLocks noChangeAspect="1"/>
                </p:cNvSpPr>
                <p:nvPr/>
              </p:nvSpPr>
              <p:spPr>
                <a:xfrm>
                  <a:off x="6525164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육각형 589"/>
                <p:cNvSpPr>
                  <a:spLocks noChangeAspect="1"/>
                </p:cNvSpPr>
                <p:nvPr/>
              </p:nvSpPr>
              <p:spPr>
                <a:xfrm>
                  <a:off x="6925483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육각형 590"/>
                <p:cNvSpPr>
                  <a:spLocks noChangeAspect="1"/>
                </p:cNvSpPr>
                <p:nvPr/>
              </p:nvSpPr>
              <p:spPr>
                <a:xfrm>
                  <a:off x="7325802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0000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육각형 591"/>
                <p:cNvSpPr>
                  <a:spLocks noChangeAspect="1"/>
                </p:cNvSpPr>
                <p:nvPr/>
              </p:nvSpPr>
              <p:spPr>
                <a:xfrm>
                  <a:off x="7726120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육각형 592"/>
                <p:cNvSpPr>
                  <a:spLocks noChangeAspect="1"/>
                </p:cNvSpPr>
                <p:nvPr/>
              </p:nvSpPr>
              <p:spPr>
                <a:xfrm>
                  <a:off x="8126439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육각형 593"/>
                <p:cNvSpPr>
                  <a:spLocks noChangeAspect="1"/>
                </p:cNvSpPr>
                <p:nvPr/>
              </p:nvSpPr>
              <p:spPr>
                <a:xfrm>
                  <a:off x="8526757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육각형 594"/>
                <p:cNvSpPr>
                  <a:spLocks noChangeAspect="1"/>
                </p:cNvSpPr>
                <p:nvPr/>
              </p:nvSpPr>
              <p:spPr>
                <a:xfrm>
                  <a:off x="612484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육각형 595"/>
                <p:cNvSpPr>
                  <a:spLocks noChangeAspect="1"/>
                </p:cNvSpPr>
                <p:nvPr/>
              </p:nvSpPr>
              <p:spPr>
                <a:xfrm>
                  <a:off x="6925483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육각형 596"/>
                <p:cNvSpPr>
                  <a:spLocks noChangeAspect="1"/>
                </p:cNvSpPr>
                <p:nvPr/>
              </p:nvSpPr>
              <p:spPr>
                <a:xfrm>
                  <a:off x="7726120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육각형 597"/>
                <p:cNvSpPr>
                  <a:spLocks noChangeAspect="1"/>
                </p:cNvSpPr>
                <p:nvPr/>
              </p:nvSpPr>
              <p:spPr>
                <a:xfrm>
                  <a:off x="8526757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육각형 598"/>
                <p:cNvSpPr>
                  <a:spLocks noChangeAspect="1"/>
                </p:cNvSpPr>
                <p:nvPr/>
              </p:nvSpPr>
              <p:spPr>
                <a:xfrm>
                  <a:off x="6525164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육각형 599"/>
                <p:cNvSpPr>
                  <a:spLocks noChangeAspect="1"/>
                </p:cNvSpPr>
                <p:nvPr/>
              </p:nvSpPr>
              <p:spPr>
                <a:xfrm>
                  <a:off x="7325802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육각형 600"/>
                <p:cNvSpPr>
                  <a:spLocks noChangeAspect="1"/>
                </p:cNvSpPr>
                <p:nvPr/>
              </p:nvSpPr>
              <p:spPr>
                <a:xfrm>
                  <a:off x="8126439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rgbClr val="DFD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육각형 601"/>
                <p:cNvSpPr>
                  <a:spLocks noChangeAspect="1"/>
                </p:cNvSpPr>
                <p:nvPr/>
              </p:nvSpPr>
              <p:spPr>
                <a:xfrm>
                  <a:off x="6124845" y="558279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육각형 602"/>
                <p:cNvSpPr>
                  <a:spLocks noChangeAspect="1"/>
                </p:cNvSpPr>
                <p:nvPr/>
              </p:nvSpPr>
              <p:spPr>
                <a:xfrm>
                  <a:off x="6525163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육각형 603"/>
                <p:cNvSpPr>
                  <a:spLocks noChangeAspect="1"/>
                </p:cNvSpPr>
                <p:nvPr/>
              </p:nvSpPr>
              <p:spPr>
                <a:xfrm>
                  <a:off x="7325801" y="5357636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육각형 604"/>
                <p:cNvSpPr>
                  <a:spLocks noChangeAspect="1"/>
                </p:cNvSpPr>
                <p:nvPr/>
              </p:nvSpPr>
              <p:spPr>
                <a:xfrm>
                  <a:off x="6124845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육각형 605"/>
                <p:cNvSpPr>
                  <a:spLocks noChangeAspect="1"/>
                </p:cNvSpPr>
                <p:nvPr/>
              </p:nvSpPr>
              <p:spPr>
                <a:xfrm>
                  <a:off x="6925482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육각형 606"/>
                <p:cNvSpPr>
                  <a:spLocks noChangeAspect="1"/>
                </p:cNvSpPr>
                <p:nvPr/>
              </p:nvSpPr>
              <p:spPr>
                <a:xfrm>
                  <a:off x="7726119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육각형 607"/>
                <p:cNvSpPr>
                  <a:spLocks noChangeAspect="1"/>
                </p:cNvSpPr>
                <p:nvPr/>
              </p:nvSpPr>
              <p:spPr>
                <a:xfrm>
                  <a:off x="8526756" y="4231850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육각형 608"/>
                <p:cNvSpPr>
                  <a:spLocks noChangeAspect="1"/>
                </p:cNvSpPr>
                <p:nvPr/>
              </p:nvSpPr>
              <p:spPr>
                <a:xfrm>
                  <a:off x="6525163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육각형 609"/>
                <p:cNvSpPr>
                  <a:spLocks noChangeAspect="1"/>
                </p:cNvSpPr>
                <p:nvPr/>
              </p:nvSpPr>
              <p:spPr>
                <a:xfrm>
                  <a:off x="7325801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육각형 610"/>
                <p:cNvSpPr>
                  <a:spLocks noChangeAspect="1"/>
                </p:cNvSpPr>
                <p:nvPr/>
              </p:nvSpPr>
              <p:spPr>
                <a:xfrm>
                  <a:off x="8126438" y="445700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육각형 611"/>
                <p:cNvSpPr>
                  <a:spLocks noChangeAspect="1"/>
                </p:cNvSpPr>
                <p:nvPr/>
              </p:nvSpPr>
              <p:spPr>
                <a:xfrm>
                  <a:off x="6529761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육각형 612"/>
                <p:cNvSpPr>
                  <a:spLocks noChangeAspect="1"/>
                </p:cNvSpPr>
                <p:nvPr/>
              </p:nvSpPr>
              <p:spPr>
                <a:xfrm>
                  <a:off x="7330399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육각형 613"/>
                <p:cNvSpPr>
                  <a:spLocks noChangeAspect="1"/>
                </p:cNvSpPr>
                <p:nvPr/>
              </p:nvSpPr>
              <p:spPr>
                <a:xfrm>
                  <a:off x="6129443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육각형 614"/>
                <p:cNvSpPr>
                  <a:spLocks noChangeAspect="1"/>
                </p:cNvSpPr>
                <p:nvPr/>
              </p:nvSpPr>
              <p:spPr>
                <a:xfrm>
                  <a:off x="6930080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육각형 615"/>
                <p:cNvSpPr>
                  <a:spLocks noChangeAspect="1"/>
                </p:cNvSpPr>
                <p:nvPr/>
              </p:nvSpPr>
              <p:spPr>
                <a:xfrm>
                  <a:off x="5729124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육각형 616"/>
                <p:cNvSpPr>
                  <a:spLocks noChangeAspect="1"/>
                </p:cNvSpPr>
                <p:nvPr/>
              </p:nvSpPr>
              <p:spPr>
                <a:xfrm>
                  <a:off x="8131036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육각형 617"/>
                <p:cNvSpPr>
                  <a:spLocks noChangeAspect="1"/>
                </p:cNvSpPr>
                <p:nvPr/>
              </p:nvSpPr>
              <p:spPr>
                <a:xfrm>
                  <a:off x="8931673" y="411614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FF9999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육각형 618"/>
                <p:cNvSpPr>
                  <a:spLocks noChangeAspect="1"/>
                </p:cNvSpPr>
                <p:nvPr/>
              </p:nvSpPr>
              <p:spPr>
                <a:xfrm>
                  <a:off x="7730717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육각형 619"/>
                <p:cNvSpPr>
                  <a:spLocks noChangeAspect="1"/>
                </p:cNvSpPr>
                <p:nvPr/>
              </p:nvSpPr>
              <p:spPr>
                <a:xfrm>
                  <a:off x="8531354" y="186457"/>
                  <a:ext cx="526053" cy="450315"/>
                </a:xfrm>
                <a:prstGeom prst="hexagon">
                  <a:avLst>
                    <a:gd name="adj" fmla="val 28379"/>
                    <a:gd name="vf" fmla="val 115470"/>
                  </a:avLst>
                </a:prstGeom>
                <a:solidFill>
                  <a:srgbClr val="DEDE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8" name="이등변 삼각형 487"/>
              <p:cNvSpPr>
                <a:spLocks noChangeAspect="1"/>
              </p:cNvSpPr>
              <p:nvPr/>
            </p:nvSpPr>
            <p:spPr>
              <a:xfrm rot="5400000">
                <a:off x="9072941" y="5889399"/>
                <a:ext cx="317233" cy="287417"/>
              </a:xfrm>
              <a:prstGeom prst="triangle">
                <a:avLst/>
              </a:prstGeom>
              <a:solidFill>
                <a:srgbClr val="A0A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9" name="직사각형 488"/>
              <p:cNvSpPr/>
              <p:nvPr/>
            </p:nvSpPr>
            <p:spPr>
              <a:xfrm>
                <a:off x="8353730" y="5813834"/>
                <a:ext cx="71659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A0A0FF"/>
                      </a:outerShdw>
                    </a:effectLst>
                    <a:latin typeface="Bauhaus 93" panose="04030905020B02020C02" pitchFamily="82" charset="0"/>
                  </a:rPr>
                  <a:t>Next</a:t>
                </a:r>
                <a:endParaRPr lang="en-US" altLang="ko-KR" sz="20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6250580" y="650883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933452" y="471168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/>
          <p:cNvSpPr/>
          <p:nvPr/>
        </p:nvSpPr>
        <p:spPr>
          <a:xfrm>
            <a:off x="6464417" y="2439029"/>
            <a:ext cx="144000" cy="144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90528" y="2403029"/>
            <a:ext cx="216000" cy="216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6640" y="2367029"/>
            <a:ext cx="288000" cy="288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170993" y="2295029"/>
            <a:ext cx="432000" cy="432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02718" y="2223029"/>
            <a:ext cx="576000" cy="576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853940" y="2871029"/>
            <a:ext cx="2136588" cy="33888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9986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육각형 145"/>
          <p:cNvSpPr>
            <a:spLocks noChangeAspect="1"/>
          </p:cNvSpPr>
          <p:nvPr/>
        </p:nvSpPr>
        <p:spPr>
          <a:xfrm>
            <a:off x="3274448" y="4009808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8181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564" y="4163515"/>
            <a:ext cx="4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5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6654570" y="4811446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DCDC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7827" y="2850093"/>
            <a:ext cx="1326692" cy="1350944"/>
            <a:chOff x="4557827" y="2850093"/>
            <a:chExt cx="1326692" cy="1350944"/>
          </a:xfrm>
        </p:grpSpPr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958147" y="33004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557828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958146" y="285009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557827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4958147" y="37507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358466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5358465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80304" y="4811446"/>
            <a:ext cx="926372" cy="900630"/>
            <a:chOff x="5401777" y="4236482"/>
            <a:chExt cx="926372" cy="900630"/>
          </a:xfrm>
        </p:grpSpPr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5802096" y="44616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401778" y="468679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401777" y="423648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868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990536" y="4714138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04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</TotalTime>
  <Words>271</Words>
  <Application>Microsoft Office PowerPoint</Application>
  <PresentationFormat>와이드스크린</PresentationFormat>
  <Paragraphs>141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Adobe 고딕 Std B</vt:lpstr>
      <vt:lpstr>나눔고딕 ExtraBold</vt:lpstr>
      <vt:lpstr>맑은 고딕</vt:lpstr>
      <vt:lpstr>Arial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254</cp:revision>
  <dcterms:created xsi:type="dcterms:W3CDTF">2016-09-19T08:25:58Z</dcterms:created>
  <dcterms:modified xsi:type="dcterms:W3CDTF">2017-02-16T10:01:01Z</dcterms:modified>
</cp:coreProperties>
</file>