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8" r:id="rId3"/>
    <p:sldId id="349" r:id="rId4"/>
    <p:sldId id="344" r:id="rId5"/>
    <p:sldId id="345" r:id="rId6"/>
    <p:sldId id="346" r:id="rId7"/>
    <p:sldId id="34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3"/>
    <a:srgbClr val="FFFFFF"/>
    <a:srgbClr val="8181FF"/>
    <a:srgbClr val="6565FF"/>
    <a:srgbClr val="4B4BFF"/>
    <a:srgbClr val="DDDDFF"/>
    <a:srgbClr val="4747FF"/>
    <a:srgbClr val="3737FF"/>
    <a:srgbClr val="000076"/>
    <a:srgbClr val="57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육각형 58"/>
          <p:cNvSpPr/>
          <p:nvPr/>
        </p:nvSpPr>
        <p:spPr>
          <a:xfrm>
            <a:off x="7611105" y="2450388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436898" y="3065631"/>
            <a:ext cx="1264391" cy="1264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57213" y="3286127"/>
            <a:ext cx="815736" cy="8157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961881" y="28782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800000">
            <a:off x="9323529" y="2974264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3600000">
            <a:off x="9588448" y="3228802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9675651" y="359202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7200000">
            <a:off x="9579645" y="3953676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9000000">
            <a:off x="9325107" y="4218595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0800000">
            <a:off x="8961881" y="430579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2600000">
            <a:off x="8600287" y="421362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4400000">
            <a:off x="8335368" y="3959083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8248165" y="35958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000000">
            <a:off x="8344171" y="3234209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800000">
            <a:off x="8598709" y="296929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700731" y="3338396"/>
            <a:ext cx="720000" cy="720000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86755" y="916111"/>
            <a:ext cx="2905540" cy="2487214"/>
            <a:chOff x="3586755" y="916111"/>
            <a:chExt cx="2905540" cy="2487214"/>
          </a:xfrm>
        </p:grpSpPr>
        <p:sp>
          <p:nvSpPr>
            <p:cNvPr id="4" name="육각형 3"/>
            <p:cNvSpPr/>
            <p:nvPr/>
          </p:nvSpPr>
          <p:spPr>
            <a:xfrm>
              <a:off x="3586755" y="916111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chemeClr val="bg2">
                <a:lumMod val="75000"/>
                <a:alpha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72288" y="1495108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4815" y="1728323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7715" y="1267859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50745" y="1783607"/>
              <a:ext cx="759909" cy="761532"/>
            </a:xfrm>
            <a:prstGeom prst="ellipse">
              <a:avLst/>
            </a:prstGeom>
            <a:solidFill>
              <a:srgbClr val="BF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2700000">
              <a:off x="5427955" y="147710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5629195" y="1969741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174696" y="1983080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6541" y="267076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4390709" y="2462459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8100000">
              <a:off x="5451998" y="2462054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8100000">
              <a:off x="4385507" y="147661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5193208" y="2690035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 smtClean="0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모서리가 둥근 직사각형 246"/>
          <p:cNvSpPr/>
          <p:nvPr/>
        </p:nvSpPr>
        <p:spPr>
          <a:xfrm>
            <a:off x="2784532" y="286781"/>
            <a:ext cx="4178105" cy="6260123"/>
          </a:xfrm>
          <a:prstGeom prst="roundRect">
            <a:avLst/>
          </a:prstGeom>
          <a:solidFill>
            <a:srgbClr val="DCDCDC"/>
          </a:solidFill>
          <a:ln w="76200">
            <a:gradFill>
              <a:gsLst>
                <a:gs pos="50000">
                  <a:schemeClr val="bg2">
                    <a:lumMod val="90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009284" y="489798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09902" y="3469662"/>
            <a:ext cx="2986993" cy="2880000"/>
            <a:chOff x="709902" y="3469662"/>
            <a:chExt cx="2986993" cy="2880000"/>
          </a:xfrm>
        </p:grpSpPr>
        <p:sp>
          <p:nvSpPr>
            <p:cNvPr id="12" name="타원 11"/>
            <p:cNvSpPr/>
            <p:nvPr/>
          </p:nvSpPr>
          <p:spPr>
            <a:xfrm>
              <a:off x="816895" y="3469662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329326" y="5414356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09902" y="5260728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2990676" y="5643466"/>
              <a:ext cx="677301" cy="431624"/>
            </a:xfrm>
            <a:prstGeom prst="triangle">
              <a:avLst/>
            </a:prstGeom>
            <a:solidFill>
              <a:srgbClr val="FF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78105" y="1505243"/>
            <a:ext cx="3634794" cy="3600000"/>
            <a:chOff x="4178105" y="1505243"/>
            <a:chExt cx="3634794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17"/>
            <a:stretch/>
          </p:blipFill>
          <p:spPr>
            <a:xfrm>
              <a:off x="4230932" y="3906305"/>
              <a:ext cx="3243353" cy="92567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47"/>
            <a:stretch/>
          </p:blipFill>
          <p:spPr>
            <a:xfrm rot="20934875">
              <a:off x="4478098" y="3266852"/>
              <a:ext cx="3334801" cy="931038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178105" y="1505243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373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3</Words>
  <Application>Microsoft Office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110</cp:revision>
  <dcterms:created xsi:type="dcterms:W3CDTF">2016-09-19T08:25:58Z</dcterms:created>
  <dcterms:modified xsi:type="dcterms:W3CDTF">2017-01-10T20:41:09Z</dcterms:modified>
</cp:coreProperties>
</file>