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AC0000"/>
    <a:srgbClr val="FF8585"/>
    <a:srgbClr val="C8B500"/>
    <a:srgbClr val="C8B000"/>
    <a:srgbClr val="FFE426"/>
    <a:srgbClr val="867600"/>
    <a:srgbClr val="C39F05"/>
    <a:srgbClr val="FFFFB9"/>
    <a:srgbClr val="F9C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7505" y="4699589"/>
            <a:ext cx="363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307</Words>
  <Application>Microsoft Office PowerPoint</Application>
  <PresentationFormat>와이드스크린</PresentationFormat>
  <Paragraphs>155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Adobe 고딕 Std B</vt:lpstr>
      <vt:lpstr>Bangers</vt:lpstr>
      <vt:lpstr>나눔고딕 ExtraBold</vt:lpstr>
      <vt:lpstr>맑은 고딕</vt:lpstr>
      <vt:lpstr>Arial</vt:lpstr>
      <vt:lpstr>Arial Black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274</cp:revision>
  <dcterms:created xsi:type="dcterms:W3CDTF">2016-09-19T08:25:58Z</dcterms:created>
  <dcterms:modified xsi:type="dcterms:W3CDTF">2017-02-20T18:35:50Z</dcterms:modified>
</cp:coreProperties>
</file>