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4" r:id="rId9"/>
    <p:sldId id="372" r:id="rId10"/>
    <p:sldId id="365" r:id="rId11"/>
    <p:sldId id="367" r:id="rId12"/>
    <p:sldId id="349" r:id="rId13"/>
    <p:sldId id="355" r:id="rId14"/>
    <p:sldId id="370" r:id="rId15"/>
    <p:sldId id="368" r:id="rId16"/>
    <p:sldId id="357" r:id="rId17"/>
    <p:sldId id="344" r:id="rId18"/>
    <p:sldId id="350" r:id="rId19"/>
    <p:sldId id="356" r:id="rId20"/>
    <p:sldId id="375" r:id="rId21"/>
    <p:sldId id="362" r:id="rId22"/>
    <p:sldId id="364" r:id="rId23"/>
    <p:sldId id="358" r:id="rId24"/>
    <p:sldId id="345" r:id="rId25"/>
    <p:sldId id="359" r:id="rId26"/>
    <p:sldId id="361" r:id="rId27"/>
    <p:sldId id="351" r:id="rId28"/>
    <p:sldId id="346" r:id="rId29"/>
    <p:sldId id="347" r:id="rId30"/>
    <p:sldId id="35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FF69"/>
    <a:srgbClr val="8181FF"/>
    <a:srgbClr val="FFFFFF"/>
    <a:srgbClr val="C8C8FF"/>
    <a:srgbClr val="FFC8C8"/>
    <a:srgbClr val="FF9696"/>
    <a:srgbClr val="FFFFE6"/>
    <a:srgbClr val="FFFF9B"/>
    <a:srgbClr val="000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43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947815" y="2579933"/>
            <a:ext cx="1487553" cy="1280271"/>
            <a:chOff x="3970912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눈물 방울 2"/>
          <p:cNvSpPr/>
          <p:nvPr/>
        </p:nvSpPr>
        <p:spPr>
          <a:xfrm rot="20700000">
            <a:off x="8731325" y="2746631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눈물 방울 51"/>
          <p:cNvSpPr/>
          <p:nvPr/>
        </p:nvSpPr>
        <p:spPr>
          <a:xfrm rot="2700000">
            <a:off x="8917399" y="3044780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눈물 방울 52"/>
          <p:cNvSpPr/>
          <p:nvPr/>
        </p:nvSpPr>
        <p:spPr>
          <a:xfrm rot="6300000">
            <a:off x="8734885" y="3354235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눈물 방울 55"/>
          <p:cNvSpPr/>
          <p:nvPr/>
        </p:nvSpPr>
        <p:spPr>
          <a:xfrm rot="9900000">
            <a:off x="8380363" y="3348582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눈물 방울 56"/>
          <p:cNvSpPr/>
          <p:nvPr/>
        </p:nvSpPr>
        <p:spPr>
          <a:xfrm rot="13500000">
            <a:off x="8194289" y="3050433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눈물 방울 57"/>
          <p:cNvSpPr/>
          <p:nvPr/>
        </p:nvSpPr>
        <p:spPr>
          <a:xfrm rot="17100000">
            <a:off x="8376803" y="2740978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현 6"/>
          <p:cNvSpPr/>
          <p:nvPr/>
        </p:nvSpPr>
        <p:spPr>
          <a:xfrm>
            <a:off x="8731325" y="2740978"/>
            <a:ext cx="540000" cy="540000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현 68"/>
          <p:cNvSpPr/>
          <p:nvPr/>
        </p:nvSpPr>
        <p:spPr>
          <a:xfrm>
            <a:off x="8764468" y="2760105"/>
            <a:ext cx="539360" cy="515935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04426" y="715082"/>
            <a:ext cx="5196247" cy="5558681"/>
            <a:chOff x="3404426" y="715082"/>
            <a:chExt cx="5196247" cy="5558681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43642" y="4402314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8" name="그룹 337"/>
            <p:cNvGrpSpPr>
              <a:grpSpLocks noChangeAspect="1"/>
            </p:cNvGrpSpPr>
            <p:nvPr/>
          </p:nvGrpSpPr>
          <p:grpSpPr>
            <a:xfrm>
              <a:off x="3404426" y="1944267"/>
              <a:ext cx="735114" cy="615600"/>
              <a:chOff x="7547812" y="2614534"/>
              <a:chExt cx="1487553" cy="1280271"/>
            </a:xfrm>
          </p:grpSpPr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직사각형 33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3" name="그룹 402"/>
            <p:cNvGrpSpPr>
              <a:grpSpLocks noChangeAspect="1"/>
            </p:cNvGrpSpPr>
            <p:nvPr/>
          </p:nvGrpSpPr>
          <p:grpSpPr>
            <a:xfrm>
              <a:off x="3959284" y="2251825"/>
              <a:ext cx="735114" cy="615600"/>
              <a:chOff x="7547812" y="2614534"/>
              <a:chExt cx="1487553" cy="1280271"/>
            </a:xfrm>
          </p:grpSpPr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직사각형 40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8" name="그룹 407"/>
            <p:cNvGrpSpPr>
              <a:grpSpLocks noChangeAspect="1"/>
            </p:cNvGrpSpPr>
            <p:nvPr/>
          </p:nvGrpSpPr>
          <p:grpSpPr>
            <a:xfrm>
              <a:off x="3432086" y="3172878"/>
              <a:ext cx="719435" cy="615600"/>
              <a:chOff x="5659063" y="2614533"/>
              <a:chExt cx="1496220" cy="1280272"/>
            </a:xfrm>
          </p:grpSpPr>
          <p:grpSp>
            <p:nvGrpSpPr>
              <p:cNvPr id="409" name="그룹 408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414" name="육각형 413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5" name="직사각형 414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6" name="직사각형 415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7" name="직사각형 416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0" name="육각형 409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직사각형 410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직사각형 411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직사각형 412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8" name="그룹 417"/>
            <p:cNvGrpSpPr>
              <a:grpSpLocks noChangeAspect="1"/>
            </p:cNvGrpSpPr>
            <p:nvPr/>
          </p:nvGrpSpPr>
          <p:grpSpPr>
            <a:xfrm>
              <a:off x="3421393" y="3789866"/>
              <a:ext cx="719435" cy="615600"/>
              <a:chOff x="5659063" y="2614533"/>
              <a:chExt cx="1496220" cy="1280272"/>
            </a:xfrm>
          </p:grpSpPr>
          <p:grpSp>
            <p:nvGrpSpPr>
              <p:cNvPr id="419" name="그룹 418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424" name="육각형 423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5" name="직사각형 424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6" name="직사각형 425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직사각형 426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0" name="육각형 419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직사각형 420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직사각형 421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직사각형 422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8" name="그룹 427"/>
            <p:cNvGrpSpPr>
              <a:grpSpLocks noChangeAspect="1"/>
            </p:cNvGrpSpPr>
            <p:nvPr/>
          </p:nvGrpSpPr>
          <p:grpSpPr>
            <a:xfrm>
              <a:off x="3984693" y="3473017"/>
              <a:ext cx="715269" cy="615600"/>
              <a:chOff x="3970912" y="2614533"/>
              <a:chExt cx="1487553" cy="1280271"/>
            </a:xfrm>
          </p:grpSpPr>
          <p:sp>
            <p:nvSpPr>
              <p:cNvPr id="429" name="육각형 42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직사각형 42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직사각형 43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직사각형 43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3" name="그룹 432"/>
            <p:cNvGrpSpPr>
              <a:grpSpLocks noChangeAspect="1"/>
            </p:cNvGrpSpPr>
            <p:nvPr/>
          </p:nvGrpSpPr>
          <p:grpSpPr>
            <a:xfrm>
              <a:off x="3978134" y="4097623"/>
              <a:ext cx="735039" cy="615600"/>
              <a:chOff x="3970912" y="2614533"/>
              <a:chExt cx="1487553" cy="1280271"/>
            </a:xfrm>
          </p:grpSpPr>
          <p:sp>
            <p:nvSpPr>
              <p:cNvPr id="434" name="육각형 4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직사각형 4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직사각형 4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직사각형 4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8" name="그룹 437"/>
            <p:cNvGrpSpPr>
              <a:grpSpLocks noChangeAspect="1"/>
            </p:cNvGrpSpPr>
            <p:nvPr/>
          </p:nvGrpSpPr>
          <p:grpSpPr>
            <a:xfrm>
              <a:off x="4537900" y="4406058"/>
              <a:ext cx="727848" cy="615600"/>
              <a:chOff x="7547812" y="2614534"/>
              <a:chExt cx="1487553" cy="1280271"/>
            </a:xfrm>
          </p:grpSpPr>
          <p:sp>
            <p:nvSpPr>
              <p:cNvPr id="439" name="육각형 43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직사각형 43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직사각형 44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직사각형 44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3" name="그룹 442"/>
            <p:cNvGrpSpPr>
              <a:grpSpLocks noChangeAspect="1"/>
            </p:cNvGrpSpPr>
            <p:nvPr/>
          </p:nvGrpSpPr>
          <p:grpSpPr>
            <a:xfrm>
              <a:off x="4537489" y="5030560"/>
              <a:ext cx="727848" cy="615600"/>
              <a:chOff x="7547812" y="2614534"/>
              <a:chExt cx="1487553" cy="1280271"/>
            </a:xfrm>
          </p:grpSpPr>
          <p:sp>
            <p:nvSpPr>
              <p:cNvPr id="444" name="육각형 4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직사각형 4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직사각형 4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직사각형 4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8" name="그룹 447"/>
            <p:cNvGrpSpPr>
              <a:grpSpLocks noChangeAspect="1"/>
            </p:cNvGrpSpPr>
            <p:nvPr/>
          </p:nvGrpSpPr>
          <p:grpSpPr>
            <a:xfrm>
              <a:off x="5093706" y="5351834"/>
              <a:ext cx="742471" cy="615600"/>
              <a:chOff x="3970912" y="2614533"/>
              <a:chExt cx="1487553" cy="1280271"/>
            </a:xfrm>
          </p:grpSpPr>
          <p:sp>
            <p:nvSpPr>
              <p:cNvPr id="449" name="육각형 44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직사각형 44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직사각형 45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3" name="그룹 452"/>
            <p:cNvGrpSpPr>
              <a:grpSpLocks noChangeAspect="1"/>
            </p:cNvGrpSpPr>
            <p:nvPr/>
          </p:nvGrpSpPr>
          <p:grpSpPr>
            <a:xfrm>
              <a:off x="5671109" y="5658163"/>
              <a:ext cx="700836" cy="615600"/>
              <a:chOff x="3970912" y="2614533"/>
              <a:chExt cx="1487553" cy="1280271"/>
            </a:xfrm>
          </p:grpSpPr>
          <p:sp>
            <p:nvSpPr>
              <p:cNvPr id="454" name="육각형 45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직사각형 45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직사각형 45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8" name="그룹 457"/>
            <p:cNvGrpSpPr>
              <a:grpSpLocks noChangeAspect="1"/>
            </p:cNvGrpSpPr>
            <p:nvPr/>
          </p:nvGrpSpPr>
          <p:grpSpPr>
            <a:xfrm>
              <a:off x="7863680" y="4411182"/>
              <a:ext cx="719435" cy="615600"/>
              <a:chOff x="5659063" y="2614533"/>
              <a:chExt cx="1496220" cy="1280272"/>
            </a:xfrm>
          </p:grpSpPr>
          <p:grpSp>
            <p:nvGrpSpPr>
              <p:cNvPr id="459" name="그룹 458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464" name="육각형 463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직사각형 464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6" name="직사각형 465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직사각형 466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0" name="육각형 459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직사각형 460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직사각형 462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8" name="그룹 467"/>
            <p:cNvGrpSpPr>
              <a:grpSpLocks noChangeAspect="1"/>
            </p:cNvGrpSpPr>
            <p:nvPr/>
          </p:nvGrpSpPr>
          <p:grpSpPr>
            <a:xfrm>
              <a:off x="7861596" y="3189438"/>
              <a:ext cx="719435" cy="615600"/>
              <a:chOff x="5659063" y="2614533"/>
              <a:chExt cx="1496220" cy="1280272"/>
            </a:xfrm>
          </p:grpSpPr>
          <p:grpSp>
            <p:nvGrpSpPr>
              <p:cNvPr id="469" name="그룹 468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474" name="육각형 473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5" name="직사각형 474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6" name="직사각형 475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7" name="직사각형 476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0" name="육각형 469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직사각형 471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8" name="그룹 477"/>
            <p:cNvGrpSpPr>
              <a:grpSpLocks noChangeAspect="1"/>
            </p:cNvGrpSpPr>
            <p:nvPr/>
          </p:nvGrpSpPr>
          <p:grpSpPr>
            <a:xfrm>
              <a:off x="6766483" y="4423107"/>
              <a:ext cx="727848" cy="615600"/>
              <a:chOff x="7547812" y="2614534"/>
              <a:chExt cx="1487553" cy="1280271"/>
            </a:xfrm>
          </p:grpSpPr>
          <p:sp>
            <p:nvSpPr>
              <p:cNvPr id="479" name="육각형 47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직사각형 47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3" name="그룹 482"/>
            <p:cNvGrpSpPr>
              <a:grpSpLocks noChangeAspect="1"/>
            </p:cNvGrpSpPr>
            <p:nvPr/>
          </p:nvGrpSpPr>
          <p:grpSpPr>
            <a:xfrm>
              <a:off x="6769578" y="5032770"/>
              <a:ext cx="727848" cy="615600"/>
              <a:chOff x="7547812" y="2614534"/>
              <a:chExt cx="1487553" cy="1280271"/>
            </a:xfrm>
          </p:grpSpPr>
          <p:sp>
            <p:nvSpPr>
              <p:cNvPr id="484" name="육각형 48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직사각형 48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8" name="그룹 487"/>
            <p:cNvGrpSpPr>
              <a:grpSpLocks noChangeAspect="1"/>
            </p:cNvGrpSpPr>
            <p:nvPr/>
          </p:nvGrpSpPr>
          <p:grpSpPr>
            <a:xfrm>
              <a:off x="6765498" y="1347592"/>
              <a:ext cx="743400" cy="615600"/>
              <a:chOff x="5659063" y="2614533"/>
              <a:chExt cx="1496220" cy="1280272"/>
            </a:xfrm>
          </p:grpSpPr>
          <p:grpSp>
            <p:nvGrpSpPr>
              <p:cNvPr id="489" name="그룹 488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직사각형 494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직사각형 495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직사각형 496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8" name="그룹 497"/>
            <p:cNvGrpSpPr>
              <a:grpSpLocks noChangeAspect="1"/>
            </p:cNvGrpSpPr>
            <p:nvPr/>
          </p:nvGrpSpPr>
          <p:grpSpPr>
            <a:xfrm>
              <a:off x="5636693" y="715082"/>
              <a:ext cx="743400" cy="615600"/>
              <a:chOff x="5659063" y="2614533"/>
              <a:chExt cx="1496220" cy="1280272"/>
            </a:xfrm>
          </p:grpSpPr>
          <p:grpSp>
            <p:nvGrpSpPr>
              <p:cNvPr id="499" name="그룹 498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직사각형 504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직사각형 505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직사각형 506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직사각형 500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직사각형 501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직사각형 502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8" name="그룹 507"/>
            <p:cNvGrpSpPr>
              <a:grpSpLocks noChangeAspect="1"/>
            </p:cNvGrpSpPr>
            <p:nvPr/>
          </p:nvGrpSpPr>
          <p:grpSpPr>
            <a:xfrm>
              <a:off x="4517720" y="1941869"/>
              <a:ext cx="741115" cy="615600"/>
              <a:chOff x="3970912" y="2614533"/>
              <a:chExt cx="1487553" cy="1280271"/>
            </a:xfrm>
          </p:grpSpPr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직사각형 50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직사각형 51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3" name="그룹 512"/>
            <p:cNvGrpSpPr>
              <a:grpSpLocks noChangeAspect="1"/>
            </p:cNvGrpSpPr>
            <p:nvPr/>
          </p:nvGrpSpPr>
          <p:grpSpPr>
            <a:xfrm>
              <a:off x="4521702" y="1340603"/>
              <a:ext cx="741115" cy="615600"/>
              <a:chOff x="3970912" y="2614533"/>
              <a:chExt cx="1487553" cy="1280271"/>
            </a:xfrm>
          </p:grpSpPr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8" name="그룹 517"/>
            <p:cNvGrpSpPr>
              <a:grpSpLocks noChangeAspect="1"/>
            </p:cNvGrpSpPr>
            <p:nvPr/>
          </p:nvGrpSpPr>
          <p:grpSpPr>
            <a:xfrm rot="10800000">
              <a:off x="7887306" y="2573820"/>
              <a:ext cx="713367" cy="613964"/>
              <a:chOff x="2178956" y="2614533"/>
              <a:chExt cx="1487553" cy="1280271"/>
            </a:xfrm>
          </p:grpSpPr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직사각형 5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23" name="그룹 522"/>
            <p:cNvGrpSpPr>
              <a:grpSpLocks noChangeAspect="1"/>
            </p:cNvGrpSpPr>
            <p:nvPr/>
          </p:nvGrpSpPr>
          <p:grpSpPr>
            <a:xfrm>
              <a:off x="7325080" y="2256100"/>
              <a:ext cx="735114" cy="615600"/>
              <a:chOff x="7547812" y="2614534"/>
              <a:chExt cx="1487553" cy="1280271"/>
            </a:xfrm>
          </p:grpSpPr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직사각형 52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직사각형 52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직사각형 52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8" name="그룹 527"/>
            <p:cNvGrpSpPr>
              <a:grpSpLocks noChangeAspect="1"/>
            </p:cNvGrpSpPr>
            <p:nvPr/>
          </p:nvGrpSpPr>
          <p:grpSpPr>
            <a:xfrm>
              <a:off x="7865559" y="1958176"/>
              <a:ext cx="735114" cy="615600"/>
              <a:chOff x="7547812" y="2614534"/>
              <a:chExt cx="1487553" cy="1280271"/>
            </a:xfrm>
          </p:grpSpPr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253</Words>
  <Application>Microsoft Office PowerPoint</Application>
  <PresentationFormat>와이드스크린</PresentationFormat>
  <Paragraphs>134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Adobe 고딕 Std B</vt:lpstr>
      <vt:lpstr>Bangers</vt:lpstr>
      <vt:lpstr>맑은 고딕</vt:lpstr>
      <vt:lpstr>Arial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225</cp:revision>
  <dcterms:created xsi:type="dcterms:W3CDTF">2016-09-19T08:25:58Z</dcterms:created>
  <dcterms:modified xsi:type="dcterms:W3CDTF">2017-02-09T14:51:37Z</dcterms:modified>
</cp:coreProperties>
</file>