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51" r:id="rId8"/>
    <p:sldId id="346" r:id="rId9"/>
    <p:sldId id="347" r:id="rId10"/>
    <p:sldId id="35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604900"/>
    <a:srgbClr val="96FF96"/>
    <a:srgbClr val="00AA00"/>
    <a:srgbClr val="FFFF96"/>
    <a:srgbClr val="C9C400"/>
    <a:srgbClr val="FF4F4F"/>
    <a:srgbClr val="AC0000"/>
    <a:srgbClr val="8181FF"/>
    <a:srgbClr val="00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7" d="100"/>
          <a:sy n="157" d="100"/>
        </p:scale>
        <p:origin x="-804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232978" y="2308064"/>
            <a:ext cx="1487553" cy="1280271"/>
            <a:chOff x="4232978" y="2308064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232978" y="230806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4132794" y="316966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5114917" y="317013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4624259" y="345253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4592295" y="2488231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DCDCDC"/>
                    </a:solidFill>
                    <a:latin typeface="Bangers" panose="020B0603050302020204" pitchFamily="34" charset="0"/>
                  </a:rPr>
                  <a:t>100</a:t>
                </a:r>
                <a:r>
                  <a:rPr lang="en-US" altLang="ko-KR" dirty="0">
                    <a:solidFill>
                      <a:srgbClr val="DCDCDC"/>
                    </a:solidFill>
                    <a:latin typeface="Adobe 고딕 Std B" panose="020B0800000000000000" pitchFamily="34" charset="-127"/>
                    <a:ea typeface="Adobe 고딕 Std B" panose="020B0800000000000000" pitchFamily="34" charset="-127"/>
                  </a:rPr>
                  <a:t>t</a:t>
                </a:r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78956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26982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11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140</cp:revision>
  <dcterms:created xsi:type="dcterms:W3CDTF">2016-09-19T08:25:58Z</dcterms:created>
  <dcterms:modified xsi:type="dcterms:W3CDTF">2017-01-12T21:25:03Z</dcterms:modified>
</cp:coreProperties>
</file>