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69" r:id="rId7"/>
    <p:sldId id="365" r:id="rId8"/>
    <p:sldId id="367" r:id="rId9"/>
    <p:sldId id="349" r:id="rId10"/>
    <p:sldId id="355" r:id="rId11"/>
    <p:sldId id="370" r:id="rId12"/>
    <p:sldId id="368" r:id="rId13"/>
    <p:sldId id="357" r:id="rId14"/>
    <p:sldId id="344" r:id="rId15"/>
    <p:sldId id="350" r:id="rId16"/>
    <p:sldId id="356" r:id="rId17"/>
    <p:sldId id="363" r:id="rId18"/>
    <p:sldId id="362" r:id="rId19"/>
    <p:sldId id="364" r:id="rId20"/>
    <p:sldId id="358" r:id="rId21"/>
    <p:sldId id="345" r:id="rId22"/>
    <p:sldId id="359" r:id="rId23"/>
    <p:sldId id="360" r:id="rId24"/>
    <p:sldId id="361" r:id="rId25"/>
    <p:sldId id="351" r:id="rId26"/>
    <p:sldId id="346" r:id="rId27"/>
    <p:sldId id="347" r:id="rId28"/>
    <p:sldId id="35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9"/>
    <a:srgbClr val="FF4F4F"/>
    <a:srgbClr val="C8C8FF"/>
    <a:srgbClr val="8181FF"/>
    <a:srgbClr val="FFC8C8"/>
    <a:srgbClr val="FF9696"/>
    <a:srgbClr val="FFFFE6"/>
    <a:srgbClr val="FFFF9B"/>
    <a:srgbClr val="000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7976790" y="1771631"/>
            <a:ext cx="1487553" cy="1280271"/>
            <a:chOff x="7547812" y="2614534"/>
            <a:chExt cx="1487553" cy="1280271"/>
          </a:xfrm>
        </p:grpSpPr>
        <p:sp>
          <p:nvSpPr>
            <p:cNvPr id="155" name="육각형 15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19562" y="2001083"/>
            <a:ext cx="810000" cy="810000"/>
            <a:chOff x="8314863" y="2020049"/>
            <a:chExt cx="810000" cy="810000"/>
          </a:xfrm>
        </p:grpSpPr>
        <p:grpSp>
          <p:nvGrpSpPr>
            <p:cNvPr id="241" name="그룹 240"/>
            <p:cNvGrpSpPr/>
            <p:nvPr/>
          </p:nvGrpSpPr>
          <p:grpSpPr>
            <a:xfrm rot="14400000">
              <a:off x="8327448" y="2039280"/>
              <a:ext cx="786234" cy="783429"/>
              <a:chOff x="5393615" y="3086264"/>
              <a:chExt cx="786234" cy="783429"/>
            </a:xfrm>
          </p:grpSpPr>
          <p:sp>
            <p:nvSpPr>
              <p:cNvPr id="242" name="현 241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현 242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현 243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현 247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0" name="타원 249"/>
            <p:cNvSpPr/>
            <p:nvPr/>
          </p:nvSpPr>
          <p:spPr>
            <a:xfrm>
              <a:off x="8314863" y="202004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그룹 439"/>
          <p:cNvGrpSpPr/>
          <p:nvPr/>
        </p:nvGrpSpPr>
        <p:grpSpPr>
          <a:xfrm>
            <a:off x="3173708" y="-115326"/>
            <a:ext cx="6284138" cy="6858000"/>
            <a:chOff x="3173708" y="-115326"/>
            <a:chExt cx="6284138" cy="6858000"/>
          </a:xfrm>
        </p:grpSpPr>
        <p:pic>
          <p:nvPicPr>
            <p:cNvPr id="319" name="그림 3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708" y="-115326"/>
              <a:ext cx="6284138" cy="6858000"/>
            </a:xfrm>
            <a:prstGeom prst="rect">
              <a:avLst/>
            </a:prstGeom>
          </p:spPr>
        </p:pic>
        <p:grpSp>
          <p:nvGrpSpPr>
            <p:cNvPr id="320" name="그룹 319"/>
            <p:cNvGrpSpPr>
              <a:grpSpLocks noChangeAspect="1"/>
            </p:cNvGrpSpPr>
            <p:nvPr/>
          </p:nvGrpSpPr>
          <p:grpSpPr>
            <a:xfrm>
              <a:off x="8804746" y="4584758"/>
              <a:ext cx="591188" cy="508809"/>
              <a:chOff x="3970912" y="2614533"/>
              <a:chExt cx="1487553" cy="1280271"/>
            </a:xfrm>
          </p:grpSpPr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직사각형 32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직사각형 32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>
              <a:grpSpLocks noChangeAspect="1"/>
            </p:cNvGrpSpPr>
            <p:nvPr/>
          </p:nvGrpSpPr>
          <p:grpSpPr>
            <a:xfrm>
              <a:off x="6020183" y="6233865"/>
              <a:ext cx="591188" cy="508809"/>
              <a:chOff x="3970912" y="2614533"/>
              <a:chExt cx="1487553" cy="1280271"/>
            </a:xfrm>
          </p:grpSpPr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직사각형 32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/>
            <p:cNvGrpSpPr>
              <a:grpSpLocks noChangeAspect="1"/>
            </p:cNvGrpSpPr>
            <p:nvPr/>
          </p:nvGrpSpPr>
          <p:grpSpPr>
            <a:xfrm>
              <a:off x="3222964" y="4635642"/>
              <a:ext cx="591188" cy="508809"/>
              <a:chOff x="3970912" y="2614533"/>
              <a:chExt cx="1487553" cy="1280271"/>
            </a:xfrm>
          </p:grpSpPr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직사각형 33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5" name="그룹 334"/>
            <p:cNvGrpSpPr>
              <a:grpSpLocks noChangeAspect="1"/>
            </p:cNvGrpSpPr>
            <p:nvPr/>
          </p:nvGrpSpPr>
          <p:grpSpPr>
            <a:xfrm>
              <a:off x="3222480" y="1477311"/>
              <a:ext cx="591188" cy="508809"/>
              <a:chOff x="3970912" y="2614533"/>
              <a:chExt cx="1487553" cy="1280271"/>
            </a:xfrm>
          </p:grpSpPr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/>
            <p:cNvGrpSpPr>
              <a:grpSpLocks noChangeAspect="1"/>
            </p:cNvGrpSpPr>
            <p:nvPr/>
          </p:nvGrpSpPr>
          <p:grpSpPr>
            <a:xfrm>
              <a:off x="6010889" y="-73261"/>
              <a:ext cx="591188" cy="508809"/>
              <a:chOff x="3970912" y="2614533"/>
              <a:chExt cx="1487553" cy="1280271"/>
            </a:xfrm>
          </p:grpSpPr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직사각형 34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5" name="그룹 344"/>
            <p:cNvGrpSpPr>
              <a:grpSpLocks noChangeAspect="1"/>
            </p:cNvGrpSpPr>
            <p:nvPr/>
          </p:nvGrpSpPr>
          <p:grpSpPr>
            <a:xfrm>
              <a:off x="8819159" y="1452204"/>
              <a:ext cx="591188" cy="508809"/>
              <a:chOff x="3970912" y="2614533"/>
              <a:chExt cx="1487553" cy="1280271"/>
            </a:xfrm>
          </p:grpSpPr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직사각형 34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0" name="그룹 349"/>
            <p:cNvGrpSpPr>
              <a:grpSpLocks noChangeAspect="1"/>
            </p:cNvGrpSpPr>
            <p:nvPr/>
          </p:nvGrpSpPr>
          <p:grpSpPr>
            <a:xfrm>
              <a:off x="6963049" y="5654524"/>
              <a:ext cx="593219" cy="507600"/>
              <a:chOff x="5659063" y="2614533"/>
              <a:chExt cx="1496220" cy="1280272"/>
            </a:xfrm>
          </p:grpSpPr>
          <p:grpSp>
            <p:nvGrpSpPr>
              <p:cNvPr id="351" name="그룹 35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6" name="육각형 35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직사각형 35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직사각형 35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직사각형 35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0" name="그룹 359"/>
            <p:cNvGrpSpPr>
              <a:grpSpLocks noChangeAspect="1"/>
            </p:cNvGrpSpPr>
            <p:nvPr/>
          </p:nvGrpSpPr>
          <p:grpSpPr>
            <a:xfrm>
              <a:off x="4145977" y="5146924"/>
              <a:ext cx="593219" cy="507600"/>
              <a:chOff x="5659063" y="2614533"/>
              <a:chExt cx="1496220" cy="1280272"/>
            </a:xfrm>
          </p:grpSpPr>
          <p:grpSp>
            <p:nvGrpSpPr>
              <p:cNvPr id="361" name="그룹 36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66" name="육각형 36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직사각형 36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직사각형 36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직사각형 36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>
              <a:grpSpLocks noChangeAspect="1"/>
            </p:cNvGrpSpPr>
            <p:nvPr/>
          </p:nvGrpSpPr>
          <p:grpSpPr>
            <a:xfrm>
              <a:off x="3220449" y="2529819"/>
              <a:ext cx="593219" cy="507600"/>
              <a:chOff x="5659063" y="2614533"/>
              <a:chExt cx="1496220" cy="1280272"/>
            </a:xfrm>
          </p:grpSpPr>
          <p:grpSp>
            <p:nvGrpSpPr>
              <p:cNvPr id="371" name="그룹 37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6" name="육각형 37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직사각형 37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직사각형 37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직사각형 37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0" name="그룹 379"/>
            <p:cNvGrpSpPr>
              <a:grpSpLocks noChangeAspect="1"/>
            </p:cNvGrpSpPr>
            <p:nvPr/>
          </p:nvGrpSpPr>
          <p:grpSpPr>
            <a:xfrm>
              <a:off x="5095952" y="435548"/>
              <a:ext cx="593219" cy="507600"/>
              <a:chOff x="5659063" y="2614533"/>
              <a:chExt cx="1496220" cy="1280272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6" name="육각형 38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직사각형 38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직사각형 38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직사각형 38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직사각형 38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0" name="그룹 389"/>
            <p:cNvGrpSpPr>
              <a:grpSpLocks noChangeAspect="1"/>
            </p:cNvGrpSpPr>
            <p:nvPr/>
          </p:nvGrpSpPr>
          <p:grpSpPr>
            <a:xfrm>
              <a:off x="7883280" y="929905"/>
              <a:ext cx="593219" cy="507600"/>
              <a:chOff x="5659063" y="2614533"/>
              <a:chExt cx="1496220" cy="1280272"/>
            </a:xfrm>
          </p:grpSpPr>
          <p:grpSp>
            <p:nvGrpSpPr>
              <p:cNvPr id="391" name="그룹 39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6" name="육각형 39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직사각형 39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직사각형 39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0" name="그룹 399"/>
            <p:cNvGrpSpPr>
              <a:grpSpLocks noChangeAspect="1"/>
            </p:cNvGrpSpPr>
            <p:nvPr/>
          </p:nvGrpSpPr>
          <p:grpSpPr>
            <a:xfrm>
              <a:off x="8817128" y="3528543"/>
              <a:ext cx="593219" cy="507600"/>
              <a:chOff x="5659063" y="2614533"/>
              <a:chExt cx="1496220" cy="1280272"/>
            </a:xfrm>
          </p:grpSpPr>
          <p:grpSp>
            <p:nvGrpSpPr>
              <p:cNvPr id="401" name="그룹 40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06" name="육각형 40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직사각형 40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직사각형 40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직사각형 40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직사각형 40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0" name="그룹 409"/>
            <p:cNvGrpSpPr>
              <a:grpSpLocks noChangeAspect="1"/>
            </p:cNvGrpSpPr>
            <p:nvPr/>
          </p:nvGrpSpPr>
          <p:grpSpPr>
            <a:xfrm>
              <a:off x="8817127" y="2484521"/>
              <a:ext cx="589783" cy="507600"/>
              <a:chOff x="7547812" y="2614534"/>
              <a:chExt cx="1487553" cy="1280271"/>
            </a:xfrm>
          </p:grpSpPr>
          <p:sp>
            <p:nvSpPr>
              <p:cNvPr id="411" name="육각형 41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사각형 41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5" name="그룹 414"/>
            <p:cNvGrpSpPr>
              <a:grpSpLocks noChangeAspect="1"/>
            </p:cNvGrpSpPr>
            <p:nvPr/>
          </p:nvGrpSpPr>
          <p:grpSpPr>
            <a:xfrm>
              <a:off x="7881914" y="5122563"/>
              <a:ext cx="589783" cy="507600"/>
              <a:chOff x="7547812" y="2614534"/>
              <a:chExt cx="1487553" cy="1280271"/>
            </a:xfrm>
          </p:grpSpPr>
          <p:sp>
            <p:nvSpPr>
              <p:cNvPr id="416" name="육각형 41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직사각형 41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0" name="그룹 419"/>
            <p:cNvGrpSpPr>
              <a:grpSpLocks noChangeAspect="1"/>
            </p:cNvGrpSpPr>
            <p:nvPr/>
          </p:nvGrpSpPr>
          <p:grpSpPr>
            <a:xfrm>
              <a:off x="3220449" y="3571764"/>
              <a:ext cx="589783" cy="507600"/>
              <a:chOff x="7547812" y="2614534"/>
              <a:chExt cx="1487553" cy="1280271"/>
            </a:xfrm>
          </p:grpSpPr>
          <p:sp>
            <p:nvSpPr>
              <p:cNvPr id="421" name="육각형 42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직사각형 42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직사각형 42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사각형 42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5" name="그룹 424"/>
            <p:cNvGrpSpPr>
              <a:grpSpLocks noChangeAspect="1"/>
            </p:cNvGrpSpPr>
            <p:nvPr/>
          </p:nvGrpSpPr>
          <p:grpSpPr>
            <a:xfrm>
              <a:off x="5095951" y="5654524"/>
              <a:ext cx="589783" cy="507600"/>
              <a:chOff x="7547812" y="2614534"/>
              <a:chExt cx="1487553" cy="1280271"/>
            </a:xfrm>
          </p:grpSpPr>
          <p:sp>
            <p:nvSpPr>
              <p:cNvPr id="426" name="육각형 42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직사각형 42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직사각형 42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0" name="그룹 429"/>
            <p:cNvGrpSpPr>
              <a:grpSpLocks noChangeAspect="1"/>
            </p:cNvGrpSpPr>
            <p:nvPr/>
          </p:nvGrpSpPr>
          <p:grpSpPr>
            <a:xfrm>
              <a:off x="4146209" y="955501"/>
              <a:ext cx="589783" cy="507600"/>
              <a:chOff x="7547812" y="2614534"/>
              <a:chExt cx="1487553" cy="1280271"/>
            </a:xfrm>
          </p:grpSpPr>
          <p:sp>
            <p:nvSpPr>
              <p:cNvPr id="431" name="육각형 43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사각형 43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직사각형 43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직사각형 43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5" name="그룹 434"/>
            <p:cNvGrpSpPr>
              <a:grpSpLocks noChangeAspect="1"/>
            </p:cNvGrpSpPr>
            <p:nvPr/>
          </p:nvGrpSpPr>
          <p:grpSpPr>
            <a:xfrm>
              <a:off x="6942569" y="411187"/>
              <a:ext cx="589783" cy="507600"/>
              <a:chOff x="7547812" y="2614534"/>
              <a:chExt cx="1487553" cy="1280271"/>
            </a:xfrm>
          </p:grpSpPr>
          <p:sp>
            <p:nvSpPr>
              <p:cNvPr id="436" name="육각형 43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직사각형 43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직사각형 43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87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47815" y="2579933"/>
            <a:ext cx="1487553" cy="1280271"/>
            <a:chOff x="3970912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눈물 방울 2"/>
          <p:cNvSpPr/>
          <p:nvPr/>
        </p:nvSpPr>
        <p:spPr>
          <a:xfrm rot="20700000">
            <a:off x="8731325" y="2746631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8917399" y="3044780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6300000">
            <a:off x="8734885" y="3354235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9900000">
            <a:off x="8380363" y="3348582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13500000">
            <a:off x="8194289" y="3050433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17100000">
            <a:off x="8376803" y="2740978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/>
          <p:cNvSpPr/>
          <p:nvPr/>
        </p:nvSpPr>
        <p:spPr>
          <a:xfrm>
            <a:off x="8731325" y="2740978"/>
            <a:ext cx="540000" cy="540000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현 68"/>
          <p:cNvSpPr/>
          <p:nvPr/>
        </p:nvSpPr>
        <p:spPr>
          <a:xfrm>
            <a:off x="8764468" y="2760105"/>
            <a:ext cx="539360" cy="515935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178</Words>
  <Application>Microsoft Office PowerPoint</Application>
  <PresentationFormat>와이드스크린</PresentationFormat>
  <Paragraphs>65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Adobe 고딕 Std B</vt:lpstr>
      <vt:lpstr>Bangers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213</cp:revision>
  <dcterms:created xsi:type="dcterms:W3CDTF">2016-09-19T08:25:58Z</dcterms:created>
  <dcterms:modified xsi:type="dcterms:W3CDTF">2017-02-01T12:05:05Z</dcterms:modified>
</cp:coreProperties>
</file>