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88" r:id="rId11"/>
    <p:sldId id="389" r:id="rId12"/>
    <p:sldId id="372" r:id="rId13"/>
    <p:sldId id="365" r:id="rId14"/>
    <p:sldId id="367" r:id="rId15"/>
    <p:sldId id="349" r:id="rId16"/>
    <p:sldId id="355" r:id="rId17"/>
    <p:sldId id="370" r:id="rId18"/>
    <p:sldId id="368" r:id="rId19"/>
    <p:sldId id="357" r:id="rId20"/>
    <p:sldId id="344" r:id="rId21"/>
    <p:sldId id="350" r:id="rId22"/>
    <p:sldId id="356" r:id="rId23"/>
    <p:sldId id="386" r:id="rId24"/>
    <p:sldId id="375" r:id="rId25"/>
    <p:sldId id="362" r:id="rId26"/>
    <p:sldId id="380" r:id="rId27"/>
    <p:sldId id="381" r:id="rId28"/>
    <p:sldId id="382" r:id="rId29"/>
    <p:sldId id="383" r:id="rId30"/>
    <p:sldId id="379" r:id="rId31"/>
    <p:sldId id="364" r:id="rId32"/>
    <p:sldId id="358" r:id="rId33"/>
    <p:sldId id="345" r:id="rId34"/>
    <p:sldId id="351" r:id="rId35"/>
    <p:sldId id="384" r:id="rId36"/>
    <p:sldId id="385" r:id="rId37"/>
    <p:sldId id="346" r:id="rId38"/>
    <p:sldId id="347" r:id="rId39"/>
    <p:sldId id="352" r:id="rId40"/>
    <p:sldId id="38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8181FF"/>
    <a:srgbClr val="FFE426"/>
    <a:srgbClr val="AC0000"/>
    <a:srgbClr val="DCDCDC"/>
    <a:srgbClr val="FF8585"/>
    <a:srgbClr val="C8B500"/>
    <a:srgbClr val="C8B000"/>
    <a:srgbClr val="867600"/>
    <a:srgbClr val="C39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0544" y="2545139"/>
            <a:ext cx="2905540" cy="2487214"/>
            <a:chOff x="6310544" y="2545139"/>
            <a:chExt cx="2905540" cy="2487214"/>
          </a:xfrm>
        </p:grpSpPr>
        <p:sp>
          <p:nvSpPr>
            <p:cNvPr id="31" name="육각형 30"/>
            <p:cNvSpPr/>
            <p:nvPr/>
          </p:nvSpPr>
          <p:spPr>
            <a:xfrm>
              <a:off x="6310544" y="2545139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FF69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/>
            <p:cNvSpPr/>
            <p:nvPr/>
          </p:nvSpPr>
          <p:spPr>
            <a:xfrm>
              <a:off x="6989202" y="3174804"/>
              <a:ext cx="1587869" cy="1440000"/>
            </a:xfrm>
            <a:prstGeom prst="heart">
              <a:avLst/>
            </a:prstGeom>
            <a:solidFill>
              <a:schemeClr val="bg1"/>
            </a:solidFill>
            <a:ln w="1270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50013" y="912892"/>
            <a:ext cx="6969682" cy="4451695"/>
            <a:chOff x="2850013" y="912892"/>
            <a:chExt cx="6969682" cy="4451695"/>
          </a:xfrm>
        </p:grpSpPr>
        <p:grpSp>
          <p:nvGrpSpPr>
            <p:cNvPr id="534" name="그룹 533"/>
            <p:cNvGrpSpPr>
              <a:grpSpLocks noChangeAspect="1"/>
            </p:cNvGrpSpPr>
            <p:nvPr/>
          </p:nvGrpSpPr>
          <p:grpSpPr>
            <a:xfrm rot="5400000">
              <a:off x="4109006" y="-346101"/>
              <a:ext cx="4451695" cy="6969682"/>
              <a:chOff x="3203466" y="308735"/>
              <a:chExt cx="3741923" cy="5858445"/>
            </a:xfrm>
          </p:grpSpPr>
          <p:grpSp>
            <p:nvGrpSpPr>
              <p:cNvPr id="535" name="그룹 534"/>
              <p:cNvGrpSpPr/>
              <p:nvPr/>
            </p:nvGrpSpPr>
            <p:grpSpPr>
              <a:xfrm>
                <a:off x="4014609" y="2351339"/>
                <a:ext cx="526053" cy="450315"/>
                <a:chOff x="9244627" y="3792396"/>
                <a:chExt cx="526053" cy="450315"/>
              </a:xfrm>
            </p:grpSpPr>
            <p:sp>
              <p:nvSpPr>
                <p:cNvPr id="1092" name="육각형 1091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3" name="직사각형 1092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4" name="직사각형 1093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5" name="직사각형 1094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6" name="그룹 535"/>
              <p:cNvGrpSpPr/>
              <p:nvPr/>
            </p:nvGrpSpPr>
            <p:grpSpPr>
              <a:xfrm>
                <a:off x="4015821" y="1901025"/>
                <a:ext cx="526053" cy="450315"/>
                <a:chOff x="9244627" y="3792396"/>
                <a:chExt cx="526053" cy="450315"/>
              </a:xfrm>
            </p:grpSpPr>
            <p:sp>
              <p:nvSpPr>
                <p:cNvPr id="1088" name="육각형 1087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9" name="직사각형 1088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0" name="직사각형 1089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1" name="직사각형 1090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7" name="그룹 536"/>
              <p:cNvGrpSpPr/>
              <p:nvPr/>
            </p:nvGrpSpPr>
            <p:grpSpPr>
              <a:xfrm>
                <a:off x="4018307" y="3251969"/>
                <a:ext cx="526053" cy="450315"/>
                <a:chOff x="9244627" y="3792396"/>
                <a:chExt cx="526053" cy="450315"/>
              </a:xfrm>
            </p:grpSpPr>
            <p:sp>
              <p:nvSpPr>
                <p:cNvPr id="1084" name="육각형 1083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5" name="직사각형 1084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6" name="직사각형 1085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7" name="직사각형 1086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8" name="그룹 537"/>
              <p:cNvGrpSpPr/>
              <p:nvPr/>
            </p:nvGrpSpPr>
            <p:grpSpPr>
              <a:xfrm>
                <a:off x="4019519" y="2801655"/>
                <a:ext cx="526053" cy="450315"/>
                <a:chOff x="9244627" y="3792396"/>
                <a:chExt cx="526053" cy="450315"/>
              </a:xfrm>
            </p:grpSpPr>
            <p:sp>
              <p:nvSpPr>
                <p:cNvPr id="1080" name="육각형 1079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1" name="직사각형 1080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2" name="직사각형 1081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3" name="직사각형 1082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9" name="그룹 538"/>
              <p:cNvGrpSpPr/>
              <p:nvPr/>
            </p:nvGrpSpPr>
            <p:grpSpPr>
              <a:xfrm>
                <a:off x="4018307" y="1450710"/>
                <a:ext cx="526053" cy="450315"/>
                <a:chOff x="9244627" y="3792396"/>
                <a:chExt cx="526053" cy="450315"/>
              </a:xfrm>
            </p:grpSpPr>
            <p:sp>
              <p:nvSpPr>
                <p:cNvPr id="1076" name="육각형 1075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4F4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7" name="직사각형 1076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8" name="직사각형 1077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9" name="직사각형 1078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0" name="그룹 539"/>
              <p:cNvGrpSpPr/>
              <p:nvPr/>
            </p:nvGrpSpPr>
            <p:grpSpPr>
              <a:xfrm>
                <a:off x="4422219" y="2576497"/>
                <a:ext cx="526053" cy="450315"/>
                <a:chOff x="9244627" y="3792396"/>
                <a:chExt cx="526053" cy="450315"/>
              </a:xfrm>
            </p:grpSpPr>
            <p:sp>
              <p:nvSpPr>
                <p:cNvPr id="1072" name="육각형 1071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3" name="직사각형 1072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4" name="직사각형 1073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5" name="직사각형 1074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1" name="그룹 540"/>
              <p:cNvGrpSpPr/>
              <p:nvPr/>
            </p:nvGrpSpPr>
            <p:grpSpPr>
              <a:xfrm>
                <a:off x="4423431" y="2126183"/>
                <a:ext cx="526053" cy="450315"/>
                <a:chOff x="9244627" y="3792396"/>
                <a:chExt cx="526053" cy="450315"/>
              </a:xfrm>
            </p:grpSpPr>
            <p:sp>
              <p:nvSpPr>
                <p:cNvPr id="1068" name="육각형 1067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9" name="직사각형 1068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0" name="직사각형 1069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1" name="직사각형 1070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2" name="그룹 541"/>
              <p:cNvGrpSpPr/>
              <p:nvPr/>
            </p:nvGrpSpPr>
            <p:grpSpPr>
              <a:xfrm>
                <a:off x="4425917" y="3477127"/>
                <a:ext cx="526053" cy="450315"/>
                <a:chOff x="9244627" y="3792396"/>
                <a:chExt cx="526053" cy="450315"/>
              </a:xfrm>
            </p:grpSpPr>
            <p:sp>
              <p:nvSpPr>
                <p:cNvPr id="1064" name="육각형 1063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5" name="직사각형 1064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6" name="직사각형 1065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7" name="직사각형 1066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3" name="그룹 542"/>
              <p:cNvGrpSpPr/>
              <p:nvPr/>
            </p:nvGrpSpPr>
            <p:grpSpPr>
              <a:xfrm>
                <a:off x="4427129" y="3026813"/>
                <a:ext cx="526053" cy="450315"/>
                <a:chOff x="9244627" y="3792396"/>
                <a:chExt cx="526053" cy="450315"/>
              </a:xfrm>
            </p:grpSpPr>
            <p:sp>
              <p:nvSpPr>
                <p:cNvPr id="1060" name="육각형 1059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1" name="직사각형 1060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2" name="직사각형 1061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3" name="직사각형 1062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4" name="그룹 543"/>
              <p:cNvGrpSpPr/>
              <p:nvPr/>
            </p:nvGrpSpPr>
            <p:grpSpPr>
              <a:xfrm>
                <a:off x="4425917" y="1675868"/>
                <a:ext cx="526053" cy="450315"/>
                <a:chOff x="9244627" y="3792396"/>
                <a:chExt cx="526053" cy="450315"/>
              </a:xfrm>
            </p:grpSpPr>
            <p:sp>
              <p:nvSpPr>
                <p:cNvPr id="1056" name="육각형 1055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7" name="직사각형 1056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8" name="직사각형 1057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9" name="직사각형 1058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5" name="그룹 544"/>
              <p:cNvGrpSpPr/>
              <p:nvPr/>
            </p:nvGrpSpPr>
            <p:grpSpPr>
              <a:xfrm>
                <a:off x="4810981" y="2351339"/>
                <a:ext cx="526053" cy="450315"/>
                <a:chOff x="9244627" y="3792396"/>
                <a:chExt cx="526053" cy="450315"/>
              </a:xfrm>
            </p:grpSpPr>
            <p:sp>
              <p:nvSpPr>
                <p:cNvPr id="1052" name="육각형 1051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3" name="직사각형 1052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4" name="직사각형 1053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5" name="직사각형 1054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6" name="그룹 545"/>
              <p:cNvGrpSpPr/>
              <p:nvPr/>
            </p:nvGrpSpPr>
            <p:grpSpPr>
              <a:xfrm>
                <a:off x="4812193" y="1901025"/>
                <a:ext cx="526053" cy="450315"/>
                <a:chOff x="9244627" y="3792396"/>
                <a:chExt cx="526053" cy="450315"/>
              </a:xfrm>
            </p:grpSpPr>
            <p:sp>
              <p:nvSpPr>
                <p:cNvPr id="1048" name="육각형 1047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9" name="직사각형 1048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0" name="직사각형 1049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1" name="직사각형 1050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7" name="그룹 546"/>
              <p:cNvGrpSpPr/>
              <p:nvPr/>
            </p:nvGrpSpPr>
            <p:grpSpPr>
              <a:xfrm>
                <a:off x="4814679" y="3251969"/>
                <a:ext cx="526053" cy="450315"/>
                <a:chOff x="9244627" y="3792396"/>
                <a:chExt cx="526053" cy="450315"/>
              </a:xfrm>
            </p:grpSpPr>
            <p:sp>
              <p:nvSpPr>
                <p:cNvPr id="1044" name="육각형 1043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5" name="직사각형 1044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6" name="직사각형 1045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7" name="직사각형 1046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8" name="그룹 547"/>
              <p:cNvGrpSpPr/>
              <p:nvPr/>
            </p:nvGrpSpPr>
            <p:grpSpPr>
              <a:xfrm>
                <a:off x="4815891" y="2801655"/>
                <a:ext cx="526053" cy="450315"/>
                <a:chOff x="9244627" y="3792396"/>
                <a:chExt cx="526053" cy="450315"/>
              </a:xfrm>
            </p:grpSpPr>
            <p:sp>
              <p:nvSpPr>
                <p:cNvPr id="1040" name="육각형 1039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1" name="직사각형 1040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2" name="직사각형 1041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3" name="직사각형 1042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9" name="그룹 548"/>
              <p:cNvGrpSpPr/>
              <p:nvPr/>
            </p:nvGrpSpPr>
            <p:grpSpPr>
              <a:xfrm>
                <a:off x="4814679" y="1450710"/>
                <a:ext cx="526053" cy="450315"/>
                <a:chOff x="9244627" y="3792396"/>
                <a:chExt cx="526053" cy="450315"/>
              </a:xfrm>
            </p:grpSpPr>
            <p:sp>
              <p:nvSpPr>
                <p:cNvPr id="1036" name="육각형 1035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7" name="직사각형 1036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8" name="직사각형 1037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9" name="직사각형 1038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0" name="그룹 549"/>
              <p:cNvGrpSpPr/>
              <p:nvPr/>
            </p:nvGrpSpPr>
            <p:grpSpPr>
              <a:xfrm>
                <a:off x="5218591" y="2576497"/>
                <a:ext cx="526053" cy="450315"/>
                <a:chOff x="9244627" y="3792396"/>
                <a:chExt cx="526053" cy="450315"/>
              </a:xfrm>
            </p:grpSpPr>
            <p:sp>
              <p:nvSpPr>
                <p:cNvPr id="1032" name="육각형 1031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4" name="직사각형 1033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5" name="직사각형 1034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1" name="그룹 550"/>
              <p:cNvGrpSpPr/>
              <p:nvPr/>
            </p:nvGrpSpPr>
            <p:grpSpPr>
              <a:xfrm>
                <a:off x="5219803" y="2126183"/>
                <a:ext cx="526053" cy="450315"/>
                <a:chOff x="9244627" y="3792396"/>
                <a:chExt cx="526053" cy="450315"/>
              </a:xfrm>
            </p:grpSpPr>
            <p:sp>
              <p:nvSpPr>
                <p:cNvPr id="1028" name="육각형 1027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9" name="직사각형 1028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0" name="직사각형 1029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2" name="그룹 551"/>
              <p:cNvGrpSpPr/>
              <p:nvPr/>
            </p:nvGrpSpPr>
            <p:grpSpPr>
              <a:xfrm>
                <a:off x="5222289" y="3477127"/>
                <a:ext cx="526053" cy="450315"/>
                <a:chOff x="9244627" y="3792396"/>
                <a:chExt cx="526053" cy="450315"/>
              </a:xfrm>
            </p:grpSpPr>
            <p:sp>
              <p:nvSpPr>
                <p:cNvPr id="1024" name="육각형 1023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5" name="직사각형 1024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6" name="직사각형 1025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7" name="직사각형 1026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3" name="그룹 552"/>
              <p:cNvGrpSpPr/>
              <p:nvPr/>
            </p:nvGrpSpPr>
            <p:grpSpPr>
              <a:xfrm>
                <a:off x="5223501" y="3026813"/>
                <a:ext cx="526053" cy="450315"/>
                <a:chOff x="9244627" y="3792396"/>
                <a:chExt cx="526053" cy="450315"/>
              </a:xfrm>
            </p:grpSpPr>
            <p:sp>
              <p:nvSpPr>
                <p:cNvPr id="1020" name="육각형 1019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1" name="직사각형 1020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2" name="직사각형 1021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3" name="직사각형 1022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4" name="그룹 553"/>
              <p:cNvGrpSpPr/>
              <p:nvPr/>
            </p:nvGrpSpPr>
            <p:grpSpPr>
              <a:xfrm>
                <a:off x="5222289" y="1675868"/>
                <a:ext cx="526053" cy="450315"/>
                <a:chOff x="9244627" y="3792396"/>
                <a:chExt cx="526053" cy="450315"/>
              </a:xfrm>
            </p:grpSpPr>
            <p:sp>
              <p:nvSpPr>
                <p:cNvPr id="1016" name="육각형 1015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7" name="직사각형 1016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8" name="직사각형 1017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9" name="직사각형 1018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5" name="그룹 554"/>
              <p:cNvGrpSpPr/>
              <p:nvPr/>
            </p:nvGrpSpPr>
            <p:grpSpPr>
              <a:xfrm>
                <a:off x="5618054" y="2326147"/>
                <a:ext cx="526053" cy="450315"/>
                <a:chOff x="9244627" y="3792396"/>
                <a:chExt cx="526053" cy="450315"/>
              </a:xfrm>
            </p:grpSpPr>
            <p:sp>
              <p:nvSpPr>
                <p:cNvPr id="1012" name="육각형 1011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3" name="직사각형 1012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4" name="직사각형 1013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5" name="직사각형 1014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6" name="그룹 555"/>
              <p:cNvGrpSpPr/>
              <p:nvPr/>
            </p:nvGrpSpPr>
            <p:grpSpPr>
              <a:xfrm>
                <a:off x="5619266" y="1875833"/>
                <a:ext cx="526053" cy="450315"/>
                <a:chOff x="9244627" y="3792396"/>
                <a:chExt cx="526053" cy="450315"/>
              </a:xfrm>
            </p:grpSpPr>
            <p:sp>
              <p:nvSpPr>
                <p:cNvPr id="1008" name="육각형 1007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9" name="직사각형 1008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0" name="직사각형 1009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1" name="직사각형 1010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7" name="그룹 556"/>
              <p:cNvGrpSpPr/>
              <p:nvPr/>
            </p:nvGrpSpPr>
            <p:grpSpPr>
              <a:xfrm>
                <a:off x="5621752" y="3226777"/>
                <a:ext cx="526053" cy="450315"/>
                <a:chOff x="9244627" y="3792396"/>
                <a:chExt cx="526053" cy="450315"/>
              </a:xfrm>
            </p:grpSpPr>
            <p:sp>
              <p:nvSpPr>
                <p:cNvPr id="1003" name="육각형 100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8181F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4" name="직사각형 100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5" name="직사각형 100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6" name="직사각형 100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7" name="직사각형 1006"/>
                <p:cNvSpPr/>
                <p:nvPr/>
              </p:nvSpPr>
              <p:spPr>
                <a:xfrm rot="7200000">
                  <a:off x="9543431" y="408754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8" name="그룹 557"/>
              <p:cNvGrpSpPr/>
              <p:nvPr/>
            </p:nvGrpSpPr>
            <p:grpSpPr>
              <a:xfrm>
                <a:off x="5622964" y="2776463"/>
                <a:ext cx="526053" cy="450315"/>
                <a:chOff x="9244627" y="3792396"/>
                <a:chExt cx="526053" cy="450315"/>
              </a:xfrm>
            </p:grpSpPr>
            <p:sp>
              <p:nvSpPr>
                <p:cNvPr id="999" name="육각형 99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0" name="직사각형 99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1" name="직사각형 100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2" name="직사각형 100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9" name="그룹 558"/>
              <p:cNvGrpSpPr/>
              <p:nvPr/>
            </p:nvGrpSpPr>
            <p:grpSpPr>
              <a:xfrm>
                <a:off x="5621752" y="1425518"/>
                <a:ext cx="526053" cy="450315"/>
                <a:chOff x="9244627" y="3792396"/>
                <a:chExt cx="526053" cy="450315"/>
              </a:xfrm>
            </p:grpSpPr>
            <p:sp>
              <p:nvSpPr>
                <p:cNvPr id="995" name="육각형 99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6" name="직사각형 99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7" name="직사각형 99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8" name="직사각형 99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0" name="그룹 559"/>
              <p:cNvGrpSpPr/>
              <p:nvPr/>
            </p:nvGrpSpPr>
            <p:grpSpPr>
              <a:xfrm>
                <a:off x="6025664" y="2551305"/>
                <a:ext cx="526053" cy="450315"/>
                <a:chOff x="9244627" y="3792396"/>
                <a:chExt cx="526053" cy="450315"/>
              </a:xfrm>
            </p:grpSpPr>
            <p:sp>
              <p:nvSpPr>
                <p:cNvPr id="991" name="육각형 99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2" name="직사각형 99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3" name="직사각형 99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4" name="직사각형 99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1" name="그룹 560"/>
              <p:cNvGrpSpPr/>
              <p:nvPr/>
            </p:nvGrpSpPr>
            <p:grpSpPr>
              <a:xfrm>
                <a:off x="6026876" y="2100991"/>
                <a:ext cx="526053" cy="450315"/>
                <a:chOff x="9244627" y="3792396"/>
                <a:chExt cx="526053" cy="450315"/>
              </a:xfrm>
            </p:grpSpPr>
            <p:sp>
              <p:nvSpPr>
                <p:cNvPr id="987" name="육각형 98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8" name="직사각형 98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9" name="직사각형 98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0" name="직사각형 98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2" name="그룹 561"/>
              <p:cNvGrpSpPr/>
              <p:nvPr/>
            </p:nvGrpSpPr>
            <p:grpSpPr>
              <a:xfrm>
                <a:off x="6029362" y="3451935"/>
                <a:ext cx="526053" cy="450315"/>
                <a:chOff x="9244627" y="3792396"/>
                <a:chExt cx="526053" cy="450315"/>
              </a:xfrm>
            </p:grpSpPr>
            <p:sp>
              <p:nvSpPr>
                <p:cNvPr id="983" name="육각형 98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8181F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4" name="직사각형 98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5" name="직사각형 98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직사각형 98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3" name="그룹 562"/>
              <p:cNvGrpSpPr/>
              <p:nvPr/>
            </p:nvGrpSpPr>
            <p:grpSpPr>
              <a:xfrm>
                <a:off x="6030574" y="3001621"/>
                <a:ext cx="526053" cy="450315"/>
                <a:chOff x="9244627" y="3792396"/>
                <a:chExt cx="526053" cy="450315"/>
              </a:xfrm>
            </p:grpSpPr>
            <p:sp>
              <p:nvSpPr>
                <p:cNvPr id="979" name="육각형 97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0" name="직사각형 97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1" name="직사각형 98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2" name="직사각형 98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4" name="그룹 563"/>
              <p:cNvGrpSpPr/>
              <p:nvPr/>
            </p:nvGrpSpPr>
            <p:grpSpPr>
              <a:xfrm>
                <a:off x="6029362" y="1650676"/>
                <a:ext cx="526053" cy="450315"/>
                <a:chOff x="9244627" y="3792396"/>
                <a:chExt cx="526053" cy="450315"/>
              </a:xfrm>
            </p:grpSpPr>
            <p:sp>
              <p:nvSpPr>
                <p:cNvPr id="975" name="육각형 97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6" name="직사각형 97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7" name="직사각형 97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8" name="직사각형 97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5" name="그룹 564"/>
              <p:cNvGrpSpPr/>
              <p:nvPr/>
            </p:nvGrpSpPr>
            <p:grpSpPr>
              <a:xfrm>
                <a:off x="6414426" y="2326147"/>
                <a:ext cx="526053" cy="450315"/>
                <a:chOff x="9244627" y="3792396"/>
                <a:chExt cx="526053" cy="450315"/>
              </a:xfrm>
            </p:grpSpPr>
            <p:sp>
              <p:nvSpPr>
                <p:cNvPr id="971" name="육각형 97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2" name="직사각형 97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3" name="직사각형 97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4" name="직사각형 97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6" name="그룹 565"/>
              <p:cNvGrpSpPr/>
              <p:nvPr/>
            </p:nvGrpSpPr>
            <p:grpSpPr>
              <a:xfrm>
                <a:off x="6415638" y="1875833"/>
                <a:ext cx="526053" cy="450315"/>
                <a:chOff x="9244627" y="3792396"/>
                <a:chExt cx="526053" cy="450315"/>
              </a:xfrm>
            </p:grpSpPr>
            <p:sp>
              <p:nvSpPr>
                <p:cNvPr id="967" name="육각형 96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8" name="직사각형 96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9" name="직사각형 96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0" name="직사각형 96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7" name="그룹 566"/>
              <p:cNvGrpSpPr/>
              <p:nvPr/>
            </p:nvGrpSpPr>
            <p:grpSpPr>
              <a:xfrm>
                <a:off x="6418124" y="3226777"/>
                <a:ext cx="526053" cy="450315"/>
                <a:chOff x="9244627" y="3792396"/>
                <a:chExt cx="526053" cy="450315"/>
              </a:xfrm>
            </p:grpSpPr>
            <p:sp>
              <p:nvSpPr>
                <p:cNvPr id="963" name="육각형 96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4" name="직사각형 96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직사각형 96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6" name="직사각형 96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8" name="그룹 567"/>
              <p:cNvGrpSpPr/>
              <p:nvPr/>
            </p:nvGrpSpPr>
            <p:grpSpPr>
              <a:xfrm>
                <a:off x="6419336" y="2776463"/>
                <a:ext cx="526053" cy="450315"/>
                <a:chOff x="9244627" y="3792396"/>
                <a:chExt cx="526053" cy="450315"/>
              </a:xfrm>
            </p:grpSpPr>
            <p:sp>
              <p:nvSpPr>
                <p:cNvPr id="959" name="육각형 95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0" name="직사각형 95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직사각형 96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2" name="직사각형 96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9" name="그룹 568"/>
              <p:cNvGrpSpPr/>
              <p:nvPr/>
            </p:nvGrpSpPr>
            <p:grpSpPr>
              <a:xfrm>
                <a:off x="6418124" y="1425518"/>
                <a:ext cx="526053" cy="450315"/>
                <a:chOff x="9244627" y="3792396"/>
                <a:chExt cx="526053" cy="450315"/>
              </a:xfrm>
            </p:grpSpPr>
            <p:sp>
              <p:nvSpPr>
                <p:cNvPr id="955" name="육각형 95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6" name="직사각형 95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직사각형 95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직사각형 95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0" name="그룹 569"/>
              <p:cNvGrpSpPr/>
              <p:nvPr/>
            </p:nvGrpSpPr>
            <p:grpSpPr>
              <a:xfrm>
                <a:off x="4014609" y="4159730"/>
                <a:ext cx="526053" cy="450315"/>
                <a:chOff x="9244627" y="3792396"/>
                <a:chExt cx="526053" cy="450315"/>
              </a:xfrm>
            </p:grpSpPr>
            <p:sp>
              <p:nvSpPr>
                <p:cNvPr id="951" name="육각형 95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8181F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2" name="직사각형 95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3" name="직사각형 95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직사각형 95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1" name="그룹 570"/>
              <p:cNvGrpSpPr/>
              <p:nvPr/>
            </p:nvGrpSpPr>
            <p:grpSpPr>
              <a:xfrm>
                <a:off x="4015821" y="3709416"/>
                <a:ext cx="526053" cy="450315"/>
                <a:chOff x="9244627" y="3792396"/>
                <a:chExt cx="526053" cy="450315"/>
              </a:xfrm>
            </p:grpSpPr>
            <p:sp>
              <p:nvSpPr>
                <p:cNvPr id="947" name="육각형 94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8" name="직사각형 94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직사각형 94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직사각형 94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2" name="그룹 571"/>
              <p:cNvGrpSpPr/>
              <p:nvPr/>
            </p:nvGrpSpPr>
            <p:grpSpPr>
              <a:xfrm>
                <a:off x="4018307" y="5060360"/>
                <a:ext cx="526053" cy="450315"/>
                <a:chOff x="9244627" y="3792396"/>
                <a:chExt cx="526053" cy="450315"/>
              </a:xfrm>
            </p:grpSpPr>
            <p:sp>
              <p:nvSpPr>
                <p:cNvPr id="943" name="육각형 94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4" name="직사각형 94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직사각형 94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직사각형 94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3" name="그룹 572"/>
              <p:cNvGrpSpPr/>
              <p:nvPr/>
            </p:nvGrpSpPr>
            <p:grpSpPr>
              <a:xfrm>
                <a:off x="4019519" y="4610046"/>
                <a:ext cx="526053" cy="450315"/>
                <a:chOff x="9244627" y="3792396"/>
                <a:chExt cx="526053" cy="450315"/>
              </a:xfrm>
            </p:grpSpPr>
            <p:sp>
              <p:nvSpPr>
                <p:cNvPr id="939" name="육각형 93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0" name="직사각형 93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직사각형 94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직사각형 94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4" name="그룹 573"/>
              <p:cNvGrpSpPr/>
              <p:nvPr/>
            </p:nvGrpSpPr>
            <p:grpSpPr>
              <a:xfrm>
                <a:off x="4422219" y="4384888"/>
                <a:ext cx="526053" cy="450315"/>
                <a:chOff x="9244627" y="3792396"/>
                <a:chExt cx="526053" cy="450315"/>
              </a:xfrm>
            </p:grpSpPr>
            <p:sp>
              <p:nvSpPr>
                <p:cNvPr id="935" name="육각형 93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8181F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6" name="직사각형 93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직사각형 93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직사각형 93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5" name="그룹 574"/>
              <p:cNvGrpSpPr/>
              <p:nvPr/>
            </p:nvGrpSpPr>
            <p:grpSpPr>
              <a:xfrm>
                <a:off x="4423431" y="3934574"/>
                <a:ext cx="526053" cy="450315"/>
                <a:chOff x="9244627" y="3792396"/>
                <a:chExt cx="526053" cy="450315"/>
              </a:xfrm>
            </p:grpSpPr>
            <p:sp>
              <p:nvSpPr>
                <p:cNvPr id="931" name="육각형 93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2" name="직사각형 93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직사각형 93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직사각형 93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6" name="그룹 575"/>
              <p:cNvGrpSpPr/>
              <p:nvPr/>
            </p:nvGrpSpPr>
            <p:grpSpPr>
              <a:xfrm>
                <a:off x="4427129" y="4835204"/>
                <a:ext cx="526053" cy="450315"/>
                <a:chOff x="9244627" y="3792396"/>
                <a:chExt cx="526053" cy="450315"/>
              </a:xfrm>
            </p:grpSpPr>
            <p:sp>
              <p:nvSpPr>
                <p:cNvPr id="927" name="육각형 92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8" name="직사각형 92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직사각형 92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직사각형 92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7" name="그룹 576"/>
              <p:cNvGrpSpPr/>
              <p:nvPr/>
            </p:nvGrpSpPr>
            <p:grpSpPr>
              <a:xfrm>
                <a:off x="4810981" y="4159730"/>
                <a:ext cx="526053" cy="450315"/>
                <a:chOff x="9244627" y="3792396"/>
                <a:chExt cx="526053" cy="450315"/>
              </a:xfrm>
            </p:grpSpPr>
            <p:sp>
              <p:nvSpPr>
                <p:cNvPr id="923" name="육각형 92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직사각형 92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5" name="직사각형 92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직사각형 92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8" name="그룹 577"/>
              <p:cNvGrpSpPr/>
              <p:nvPr/>
            </p:nvGrpSpPr>
            <p:grpSpPr>
              <a:xfrm>
                <a:off x="4812193" y="3709416"/>
                <a:ext cx="526053" cy="450315"/>
                <a:chOff x="9244627" y="3792396"/>
                <a:chExt cx="526053" cy="450315"/>
              </a:xfrm>
            </p:grpSpPr>
            <p:sp>
              <p:nvSpPr>
                <p:cNvPr id="919" name="육각형 91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0" name="직사각형 91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직사각형 92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직사각형 92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9" name="그룹 578"/>
              <p:cNvGrpSpPr/>
              <p:nvPr/>
            </p:nvGrpSpPr>
            <p:grpSpPr>
              <a:xfrm>
                <a:off x="4814679" y="5060360"/>
                <a:ext cx="526053" cy="450315"/>
                <a:chOff x="9244627" y="3792396"/>
                <a:chExt cx="526053" cy="450315"/>
              </a:xfrm>
            </p:grpSpPr>
            <p:sp>
              <p:nvSpPr>
                <p:cNvPr id="915" name="육각형 91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6" name="직사각형 91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직사각형 91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직사각형 91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0" name="그룹 579"/>
              <p:cNvGrpSpPr/>
              <p:nvPr/>
            </p:nvGrpSpPr>
            <p:grpSpPr>
              <a:xfrm>
                <a:off x="4815891" y="4610046"/>
                <a:ext cx="526053" cy="450315"/>
                <a:chOff x="9244627" y="3792396"/>
                <a:chExt cx="526053" cy="450315"/>
              </a:xfrm>
            </p:grpSpPr>
            <p:sp>
              <p:nvSpPr>
                <p:cNvPr id="911" name="육각형 91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2" name="직사각형 91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직사각형 91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직사각형 91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1" name="그룹 580"/>
              <p:cNvGrpSpPr/>
              <p:nvPr/>
            </p:nvGrpSpPr>
            <p:grpSpPr>
              <a:xfrm>
                <a:off x="5218591" y="4384888"/>
                <a:ext cx="526053" cy="450315"/>
                <a:chOff x="9244627" y="3792396"/>
                <a:chExt cx="526053" cy="450315"/>
              </a:xfrm>
            </p:grpSpPr>
            <p:sp>
              <p:nvSpPr>
                <p:cNvPr id="907" name="육각형 90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4F4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직사각형 90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직사각형 90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직사각형 90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2" name="그룹 581"/>
              <p:cNvGrpSpPr/>
              <p:nvPr/>
            </p:nvGrpSpPr>
            <p:grpSpPr>
              <a:xfrm>
                <a:off x="5219803" y="3934574"/>
                <a:ext cx="526053" cy="450315"/>
                <a:chOff x="9244627" y="3792396"/>
                <a:chExt cx="526053" cy="450315"/>
              </a:xfrm>
            </p:grpSpPr>
            <p:sp>
              <p:nvSpPr>
                <p:cNvPr id="903" name="육각형 90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직사각형 90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직사각형 90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직사각형 90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3" name="그룹 582"/>
              <p:cNvGrpSpPr/>
              <p:nvPr/>
            </p:nvGrpSpPr>
            <p:grpSpPr>
              <a:xfrm>
                <a:off x="5223501" y="4835204"/>
                <a:ext cx="526053" cy="450315"/>
                <a:chOff x="9244627" y="3792396"/>
                <a:chExt cx="526053" cy="450315"/>
              </a:xfrm>
            </p:grpSpPr>
            <p:sp>
              <p:nvSpPr>
                <p:cNvPr id="899" name="육각형 89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직사각형 89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직사각형 90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직사각형 90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4" name="그룹 583"/>
              <p:cNvGrpSpPr/>
              <p:nvPr/>
            </p:nvGrpSpPr>
            <p:grpSpPr>
              <a:xfrm>
                <a:off x="5618054" y="4134538"/>
                <a:ext cx="526053" cy="450315"/>
                <a:chOff x="9244627" y="3792396"/>
                <a:chExt cx="526053" cy="450315"/>
              </a:xfrm>
            </p:grpSpPr>
            <p:sp>
              <p:nvSpPr>
                <p:cNvPr id="895" name="육각형 89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4F4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6" name="직사각형 89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직사각형 89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직사각형 89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5" name="그룹 584"/>
              <p:cNvGrpSpPr/>
              <p:nvPr/>
            </p:nvGrpSpPr>
            <p:grpSpPr>
              <a:xfrm>
                <a:off x="5619266" y="3684224"/>
                <a:ext cx="526053" cy="450315"/>
                <a:chOff x="9244627" y="3792396"/>
                <a:chExt cx="526053" cy="450315"/>
              </a:xfrm>
            </p:grpSpPr>
            <p:sp>
              <p:nvSpPr>
                <p:cNvPr id="891" name="육각형 89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2" name="직사각형 89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직사각형 89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직사각형 89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6" name="그룹 585"/>
              <p:cNvGrpSpPr/>
              <p:nvPr/>
            </p:nvGrpSpPr>
            <p:grpSpPr>
              <a:xfrm>
                <a:off x="5621752" y="5035168"/>
                <a:ext cx="526053" cy="450315"/>
                <a:chOff x="9244627" y="3792396"/>
                <a:chExt cx="526053" cy="450315"/>
              </a:xfrm>
            </p:grpSpPr>
            <p:sp>
              <p:nvSpPr>
                <p:cNvPr id="887" name="육각형 88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8" name="직사각형 88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직사각형 88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직사각형 88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7" name="그룹 586"/>
              <p:cNvGrpSpPr/>
              <p:nvPr/>
            </p:nvGrpSpPr>
            <p:grpSpPr>
              <a:xfrm>
                <a:off x="5622964" y="4584854"/>
                <a:ext cx="526053" cy="450315"/>
                <a:chOff x="9244627" y="3792396"/>
                <a:chExt cx="526053" cy="450315"/>
              </a:xfrm>
            </p:grpSpPr>
            <p:sp>
              <p:nvSpPr>
                <p:cNvPr id="883" name="육각형 88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4F4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4" name="직사각형 88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직사각형 88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직사각형 88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8" name="그룹 587"/>
              <p:cNvGrpSpPr/>
              <p:nvPr/>
            </p:nvGrpSpPr>
            <p:grpSpPr>
              <a:xfrm>
                <a:off x="6025664" y="4359696"/>
                <a:ext cx="526053" cy="450315"/>
                <a:chOff x="9244627" y="3792396"/>
                <a:chExt cx="526053" cy="450315"/>
              </a:xfrm>
            </p:grpSpPr>
            <p:sp>
              <p:nvSpPr>
                <p:cNvPr id="879" name="육각형 87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0" name="직사각형 87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직사각형 88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직사각형 88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9" name="그룹 588"/>
              <p:cNvGrpSpPr/>
              <p:nvPr/>
            </p:nvGrpSpPr>
            <p:grpSpPr>
              <a:xfrm>
                <a:off x="6026876" y="3909382"/>
                <a:ext cx="526053" cy="450315"/>
                <a:chOff x="9244627" y="3792396"/>
                <a:chExt cx="526053" cy="450315"/>
              </a:xfrm>
            </p:grpSpPr>
            <p:sp>
              <p:nvSpPr>
                <p:cNvPr id="875" name="육각형 87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8181F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6" name="직사각형 87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직사각형 87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직사각형 87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0" name="그룹 589"/>
              <p:cNvGrpSpPr/>
              <p:nvPr/>
            </p:nvGrpSpPr>
            <p:grpSpPr>
              <a:xfrm>
                <a:off x="6030574" y="4810012"/>
                <a:ext cx="526053" cy="450315"/>
                <a:chOff x="9244627" y="3792396"/>
                <a:chExt cx="526053" cy="450315"/>
              </a:xfrm>
            </p:grpSpPr>
            <p:sp>
              <p:nvSpPr>
                <p:cNvPr id="871" name="육각형 87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2" name="직사각형 87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직사각형 87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직사각형 87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1" name="그룹 590"/>
              <p:cNvGrpSpPr/>
              <p:nvPr/>
            </p:nvGrpSpPr>
            <p:grpSpPr>
              <a:xfrm>
                <a:off x="6414426" y="4134538"/>
                <a:ext cx="526053" cy="450315"/>
                <a:chOff x="9244627" y="3792396"/>
                <a:chExt cx="526053" cy="450315"/>
              </a:xfrm>
            </p:grpSpPr>
            <p:sp>
              <p:nvSpPr>
                <p:cNvPr id="867" name="육각형 86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8" name="직사각형 86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직사각형 86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직사각형 86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2" name="그룹 591"/>
              <p:cNvGrpSpPr/>
              <p:nvPr/>
            </p:nvGrpSpPr>
            <p:grpSpPr>
              <a:xfrm>
                <a:off x="6415638" y="3684224"/>
                <a:ext cx="526053" cy="450315"/>
                <a:chOff x="9244627" y="3792396"/>
                <a:chExt cx="526053" cy="450315"/>
              </a:xfrm>
            </p:grpSpPr>
            <p:sp>
              <p:nvSpPr>
                <p:cNvPr id="863" name="육각형 86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4" name="직사각형 86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직사각형 86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직사각형 86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3" name="그룹 592"/>
              <p:cNvGrpSpPr/>
              <p:nvPr/>
            </p:nvGrpSpPr>
            <p:grpSpPr>
              <a:xfrm>
                <a:off x="6418124" y="5035168"/>
                <a:ext cx="526053" cy="450315"/>
                <a:chOff x="9244627" y="3792396"/>
                <a:chExt cx="526053" cy="450315"/>
              </a:xfrm>
            </p:grpSpPr>
            <p:sp>
              <p:nvSpPr>
                <p:cNvPr id="859" name="육각형 85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0" name="직사각형 85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직사각형 86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직사각형 86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4" name="그룹 593"/>
              <p:cNvGrpSpPr/>
              <p:nvPr/>
            </p:nvGrpSpPr>
            <p:grpSpPr>
              <a:xfrm>
                <a:off x="6419336" y="4584854"/>
                <a:ext cx="526053" cy="450315"/>
                <a:chOff x="9244627" y="3792396"/>
                <a:chExt cx="526053" cy="450315"/>
              </a:xfrm>
            </p:grpSpPr>
            <p:sp>
              <p:nvSpPr>
                <p:cNvPr id="855" name="육각형 85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6" name="직사각형 85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7" name="직사각형 85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8" name="직사각형 85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5" name="그룹 594"/>
              <p:cNvGrpSpPr/>
              <p:nvPr/>
            </p:nvGrpSpPr>
            <p:grpSpPr>
              <a:xfrm>
                <a:off x="3606401" y="3028189"/>
                <a:ext cx="526053" cy="450315"/>
                <a:chOff x="9244627" y="3792396"/>
                <a:chExt cx="526053" cy="450315"/>
              </a:xfrm>
            </p:grpSpPr>
            <p:sp>
              <p:nvSpPr>
                <p:cNvPr id="851" name="육각형 85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2" name="직사각형 85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3" name="직사각형 85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4" name="직사각형 85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6" name="그룹 595"/>
              <p:cNvGrpSpPr/>
              <p:nvPr/>
            </p:nvGrpSpPr>
            <p:grpSpPr>
              <a:xfrm>
                <a:off x="3607613" y="2577875"/>
                <a:ext cx="526053" cy="450315"/>
                <a:chOff x="9244627" y="3792396"/>
                <a:chExt cx="526053" cy="450315"/>
              </a:xfrm>
            </p:grpSpPr>
            <p:sp>
              <p:nvSpPr>
                <p:cNvPr id="847" name="육각형 84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8" name="직사각형 84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9" name="직사각형 84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0" name="직사각형 84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7" name="그룹 596"/>
              <p:cNvGrpSpPr/>
              <p:nvPr/>
            </p:nvGrpSpPr>
            <p:grpSpPr>
              <a:xfrm>
                <a:off x="3610099" y="3928819"/>
                <a:ext cx="526053" cy="450315"/>
                <a:chOff x="9244627" y="3792396"/>
                <a:chExt cx="526053" cy="450315"/>
              </a:xfrm>
            </p:grpSpPr>
            <p:sp>
              <p:nvSpPr>
                <p:cNvPr id="843" name="육각형 84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4" name="직사각형 84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5" name="직사각형 84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6" name="직사각형 84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8" name="그룹 597"/>
              <p:cNvGrpSpPr/>
              <p:nvPr/>
            </p:nvGrpSpPr>
            <p:grpSpPr>
              <a:xfrm>
                <a:off x="3611311" y="3478505"/>
                <a:ext cx="526053" cy="450315"/>
                <a:chOff x="9244627" y="3792396"/>
                <a:chExt cx="526053" cy="450315"/>
              </a:xfrm>
            </p:grpSpPr>
            <p:sp>
              <p:nvSpPr>
                <p:cNvPr id="839" name="육각형 83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0" name="직사각형 83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1" name="직사각형 84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2" name="직사각형 84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9" name="그룹 598"/>
              <p:cNvGrpSpPr/>
              <p:nvPr/>
            </p:nvGrpSpPr>
            <p:grpSpPr>
              <a:xfrm>
                <a:off x="3610099" y="2127560"/>
                <a:ext cx="526053" cy="450315"/>
                <a:chOff x="9244627" y="3792396"/>
                <a:chExt cx="526053" cy="450315"/>
              </a:xfrm>
            </p:grpSpPr>
            <p:sp>
              <p:nvSpPr>
                <p:cNvPr id="835" name="육각형 83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6" name="직사각형 83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7" name="직사각형 83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8" name="직사각형 83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0" name="그룹 599"/>
              <p:cNvGrpSpPr/>
              <p:nvPr/>
            </p:nvGrpSpPr>
            <p:grpSpPr>
              <a:xfrm>
                <a:off x="3611311" y="1677246"/>
                <a:ext cx="526053" cy="450315"/>
                <a:chOff x="9244627" y="3792396"/>
                <a:chExt cx="526053" cy="450315"/>
              </a:xfrm>
            </p:grpSpPr>
            <p:sp>
              <p:nvSpPr>
                <p:cNvPr id="831" name="육각형 83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2" name="직사각형 83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3" name="직사각형 83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4" name="직사각형 83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1" name="그룹 600"/>
              <p:cNvGrpSpPr/>
              <p:nvPr/>
            </p:nvGrpSpPr>
            <p:grpSpPr>
              <a:xfrm>
                <a:off x="3606401" y="4836580"/>
                <a:ext cx="526053" cy="450315"/>
                <a:chOff x="9244627" y="3792396"/>
                <a:chExt cx="526053" cy="450315"/>
              </a:xfrm>
            </p:grpSpPr>
            <p:sp>
              <p:nvSpPr>
                <p:cNvPr id="827" name="육각형 82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8" name="직사각형 82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9" name="직사각형 82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0" name="직사각형 82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2" name="그룹 601"/>
              <p:cNvGrpSpPr/>
              <p:nvPr/>
            </p:nvGrpSpPr>
            <p:grpSpPr>
              <a:xfrm>
                <a:off x="3607613" y="4386266"/>
                <a:ext cx="526053" cy="450315"/>
                <a:chOff x="9244627" y="3792396"/>
                <a:chExt cx="526053" cy="450315"/>
              </a:xfrm>
            </p:grpSpPr>
            <p:sp>
              <p:nvSpPr>
                <p:cNvPr id="823" name="육각형 82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8181F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4" name="직사각형 82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5" name="직사각형 82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6" name="직사각형 82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E"/>
                    </a:gs>
                    <a:gs pos="100000">
                      <a:srgbClr val="8181F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3" name="그룹 602"/>
              <p:cNvGrpSpPr/>
              <p:nvPr/>
            </p:nvGrpSpPr>
            <p:grpSpPr>
              <a:xfrm>
                <a:off x="3203466" y="2801654"/>
                <a:ext cx="526053" cy="450315"/>
                <a:chOff x="9244627" y="3792396"/>
                <a:chExt cx="526053" cy="450315"/>
              </a:xfrm>
            </p:grpSpPr>
            <p:sp>
              <p:nvSpPr>
                <p:cNvPr id="819" name="육각형 81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0" name="직사각형 81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1" name="직사각형 82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2" name="직사각형 82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4" name="그룹 603"/>
              <p:cNvGrpSpPr/>
              <p:nvPr/>
            </p:nvGrpSpPr>
            <p:grpSpPr>
              <a:xfrm>
                <a:off x="3204678" y="2351340"/>
                <a:ext cx="526053" cy="450315"/>
                <a:chOff x="9244627" y="3792396"/>
                <a:chExt cx="526053" cy="450315"/>
              </a:xfrm>
            </p:grpSpPr>
            <p:sp>
              <p:nvSpPr>
                <p:cNvPr id="815" name="육각형 81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6" name="직사각형 81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7" name="직사각형 81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8" name="직사각형 81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5" name="그룹 604"/>
              <p:cNvGrpSpPr/>
              <p:nvPr/>
            </p:nvGrpSpPr>
            <p:grpSpPr>
              <a:xfrm>
                <a:off x="3207164" y="3702284"/>
                <a:ext cx="526053" cy="450315"/>
                <a:chOff x="9244627" y="3792396"/>
                <a:chExt cx="526053" cy="450315"/>
              </a:xfrm>
            </p:grpSpPr>
            <p:sp>
              <p:nvSpPr>
                <p:cNvPr id="811" name="육각형 81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2" name="직사각형 81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3" name="직사각형 81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4" name="직사각형 81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6" name="그룹 605"/>
              <p:cNvGrpSpPr/>
              <p:nvPr/>
            </p:nvGrpSpPr>
            <p:grpSpPr>
              <a:xfrm>
                <a:off x="3208376" y="3251970"/>
                <a:ext cx="526053" cy="450315"/>
                <a:chOff x="9244627" y="3792396"/>
                <a:chExt cx="526053" cy="450315"/>
              </a:xfrm>
            </p:grpSpPr>
            <p:sp>
              <p:nvSpPr>
                <p:cNvPr id="807" name="육각형 80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8" name="직사각형 80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9" name="직사각형 80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0" name="직사각형 80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7" name="그룹 606"/>
              <p:cNvGrpSpPr/>
              <p:nvPr/>
            </p:nvGrpSpPr>
            <p:grpSpPr>
              <a:xfrm>
                <a:off x="3207164" y="1901025"/>
                <a:ext cx="526053" cy="450315"/>
                <a:chOff x="9244627" y="3792396"/>
                <a:chExt cx="526053" cy="450315"/>
              </a:xfrm>
            </p:grpSpPr>
            <p:sp>
              <p:nvSpPr>
                <p:cNvPr id="803" name="육각형 80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4" name="직사각형 80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5" name="직사각형 80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6" name="직사각형 80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8" name="그룹 607"/>
              <p:cNvGrpSpPr/>
              <p:nvPr/>
            </p:nvGrpSpPr>
            <p:grpSpPr>
              <a:xfrm>
                <a:off x="3208376" y="1450711"/>
                <a:ext cx="526053" cy="450315"/>
                <a:chOff x="9244627" y="3792396"/>
                <a:chExt cx="526053" cy="450315"/>
              </a:xfrm>
            </p:grpSpPr>
            <p:sp>
              <p:nvSpPr>
                <p:cNvPr id="799" name="육각형 79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0" name="직사각형 79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1" name="직사각형 80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2" name="직사각형 80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9" name="그룹 608"/>
              <p:cNvGrpSpPr/>
              <p:nvPr/>
            </p:nvGrpSpPr>
            <p:grpSpPr>
              <a:xfrm>
                <a:off x="3203466" y="4610045"/>
                <a:ext cx="526053" cy="450315"/>
                <a:chOff x="9244627" y="3792396"/>
                <a:chExt cx="526053" cy="450315"/>
              </a:xfrm>
            </p:grpSpPr>
            <p:sp>
              <p:nvSpPr>
                <p:cNvPr id="795" name="육각형 79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" name="직사각형 79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7" name="직사각형 79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8" name="직사각형 79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0" name="그룹 609"/>
              <p:cNvGrpSpPr/>
              <p:nvPr/>
            </p:nvGrpSpPr>
            <p:grpSpPr>
              <a:xfrm>
                <a:off x="3204678" y="4159731"/>
                <a:ext cx="526053" cy="450315"/>
                <a:chOff x="9244627" y="3792396"/>
                <a:chExt cx="526053" cy="450315"/>
              </a:xfrm>
            </p:grpSpPr>
            <p:sp>
              <p:nvSpPr>
                <p:cNvPr id="791" name="육각형 79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" name="직사각형 79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3" name="직사각형 79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4" name="직사각형 79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1" name="그룹 610"/>
              <p:cNvGrpSpPr/>
              <p:nvPr/>
            </p:nvGrpSpPr>
            <p:grpSpPr>
              <a:xfrm>
                <a:off x="3208376" y="5060361"/>
                <a:ext cx="526053" cy="450315"/>
                <a:chOff x="9244627" y="3792396"/>
                <a:chExt cx="526053" cy="450315"/>
              </a:xfrm>
            </p:grpSpPr>
            <p:sp>
              <p:nvSpPr>
                <p:cNvPr id="787" name="육각형 78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" name="직사각형 78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9" name="직사각형 78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0" name="직사각형 78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2" name="그룹 611"/>
              <p:cNvGrpSpPr/>
              <p:nvPr/>
            </p:nvGrpSpPr>
            <p:grpSpPr>
              <a:xfrm>
                <a:off x="4014609" y="1012717"/>
                <a:ext cx="526053" cy="450315"/>
                <a:chOff x="9244627" y="3792396"/>
                <a:chExt cx="526053" cy="450315"/>
              </a:xfrm>
            </p:grpSpPr>
            <p:sp>
              <p:nvSpPr>
                <p:cNvPr id="783" name="육각형 78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4F4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" name="직사각형 78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5" name="직사각형 78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6" name="직사각형 78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3" name="그룹 612"/>
              <p:cNvGrpSpPr/>
              <p:nvPr/>
            </p:nvGrpSpPr>
            <p:grpSpPr>
              <a:xfrm>
                <a:off x="4017095" y="562402"/>
                <a:ext cx="526053" cy="450315"/>
                <a:chOff x="9244627" y="3792396"/>
                <a:chExt cx="526053" cy="450315"/>
              </a:xfrm>
            </p:grpSpPr>
            <p:sp>
              <p:nvSpPr>
                <p:cNvPr id="779" name="육각형 77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" name="직사각형 77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1" name="직사각형 78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2" name="직사각형 78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4" name="그룹 613"/>
              <p:cNvGrpSpPr/>
              <p:nvPr/>
            </p:nvGrpSpPr>
            <p:grpSpPr>
              <a:xfrm>
                <a:off x="4422219" y="1237875"/>
                <a:ext cx="526053" cy="450315"/>
                <a:chOff x="9244627" y="3792396"/>
                <a:chExt cx="526053" cy="450315"/>
              </a:xfrm>
            </p:grpSpPr>
            <p:sp>
              <p:nvSpPr>
                <p:cNvPr id="775" name="육각형 77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" name="직사각형 77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7" name="직사각형 77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8" name="직사각형 77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5" name="그룹 614"/>
              <p:cNvGrpSpPr/>
              <p:nvPr/>
            </p:nvGrpSpPr>
            <p:grpSpPr>
              <a:xfrm>
                <a:off x="4424705" y="787560"/>
                <a:ext cx="526053" cy="450315"/>
                <a:chOff x="9244627" y="3792396"/>
                <a:chExt cx="526053" cy="450315"/>
              </a:xfrm>
            </p:grpSpPr>
            <p:sp>
              <p:nvSpPr>
                <p:cNvPr id="771" name="육각형 77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" name="직사각형 77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3" name="직사각형 77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4" name="직사각형 77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6" name="그룹 615"/>
              <p:cNvGrpSpPr/>
              <p:nvPr/>
            </p:nvGrpSpPr>
            <p:grpSpPr>
              <a:xfrm>
                <a:off x="4810981" y="1012717"/>
                <a:ext cx="526053" cy="450315"/>
                <a:chOff x="9244627" y="3792396"/>
                <a:chExt cx="526053" cy="450315"/>
              </a:xfrm>
            </p:grpSpPr>
            <p:sp>
              <p:nvSpPr>
                <p:cNvPr id="767" name="육각형 76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96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" name="직사각형 76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AA00"/>
                    </a:gs>
                    <a:gs pos="100000">
                      <a:srgbClr val="96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9" name="직사각형 76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AA00"/>
                    </a:gs>
                    <a:gs pos="100000">
                      <a:srgbClr val="96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0" name="직사각형 76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AA00"/>
                    </a:gs>
                    <a:gs pos="100000">
                      <a:srgbClr val="96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7" name="그룹 616"/>
              <p:cNvGrpSpPr/>
              <p:nvPr/>
            </p:nvGrpSpPr>
            <p:grpSpPr>
              <a:xfrm>
                <a:off x="4813467" y="562402"/>
                <a:ext cx="526053" cy="450315"/>
                <a:chOff x="9244627" y="3792396"/>
                <a:chExt cx="526053" cy="450315"/>
              </a:xfrm>
            </p:grpSpPr>
            <p:sp>
              <p:nvSpPr>
                <p:cNvPr id="763" name="육각형 76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" name="직사각형 76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5" name="직사각형 76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6" name="직사각형 76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>
              <a:xfrm>
                <a:off x="5218591" y="1237875"/>
                <a:ext cx="526053" cy="450315"/>
                <a:chOff x="9244627" y="3792396"/>
                <a:chExt cx="526053" cy="450315"/>
              </a:xfrm>
            </p:grpSpPr>
            <p:sp>
              <p:nvSpPr>
                <p:cNvPr id="759" name="육각형 75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" name="직사각형 75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1" name="직사각형 76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2" name="직사각형 76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>
              <a:xfrm>
                <a:off x="5221077" y="787560"/>
                <a:ext cx="526053" cy="450315"/>
                <a:chOff x="9244627" y="3792396"/>
                <a:chExt cx="526053" cy="450315"/>
              </a:xfrm>
            </p:grpSpPr>
            <p:sp>
              <p:nvSpPr>
                <p:cNvPr id="755" name="육각형 75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96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" name="직사각형 75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AA00"/>
                    </a:gs>
                    <a:gs pos="100000">
                      <a:srgbClr val="96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7" name="직사각형 75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AA00"/>
                    </a:gs>
                    <a:gs pos="100000">
                      <a:srgbClr val="96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8" name="직사각형 75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AA00"/>
                    </a:gs>
                    <a:gs pos="100000">
                      <a:srgbClr val="96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0" name="그룹 619"/>
              <p:cNvGrpSpPr/>
              <p:nvPr/>
            </p:nvGrpSpPr>
            <p:grpSpPr>
              <a:xfrm>
                <a:off x="5618054" y="987525"/>
                <a:ext cx="526053" cy="450315"/>
                <a:chOff x="9244627" y="3792396"/>
                <a:chExt cx="526053" cy="450315"/>
              </a:xfrm>
            </p:grpSpPr>
            <p:sp>
              <p:nvSpPr>
                <p:cNvPr id="751" name="육각형 75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96FF96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" name="직사각형 75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AA00"/>
                    </a:gs>
                    <a:gs pos="100000">
                      <a:srgbClr val="96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3" name="직사각형 75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AA00"/>
                    </a:gs>
                    <a:gs pos="100000">
                      <a:srgbClr val="96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4" name="직사각형 75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AA00"/>
                    </a:gs>
                    <a:gs pos="100000">
                      <a:srgbClr val="96FF96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1" name="그룹 620"/>
              <p:cNvGrpSpPr/>
              <p:nvPr/>
            </p:nvGrpSpPr>
            <p:grpSpPr>
              <a:xfrm>
                <a:off x="5620540" y="537210"/>
                <a:ext cx="526053" cy="450315"/>
                <a:chOff x="9244627" y="3792396"/>
                <a:chExt cx="526053" cy="450315"/>
              </a:xfrm>
            </p:grpSpPr>
            <p:sp>
              <p:nvSpPr>
                <p:cNvPr id="747" name="육각형 74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" name="직사각형 74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9" name="직사각형 74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0" name="직사각형 74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2" name="그룹 621"/>
              <p:cNvGrpSpPr/>
              <p:nvPr/>
            </p:nvGrpSpPr>
            <p:grpSpPr>
              <a:xfrm>
                <a:off x="6025664" y="1212683"/>
                <a:ext cx="526053" cy="450315"/>
                <a:chOff x="9244627" y="3792396"/>
                <a:chExt cx="526053" cy="450315"/>
              </a:xfrm>
            </p:grpSpPr>
            <p:sp>
              <p:nvSpPr>
                <p:cNvPr id="743" name="육각형 74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" name="직사각형 74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5" name="직사각형 74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6" name="직사각형 74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3" name="그룹 622"/>
              <p:cNvGrpSpPr/>
              <p:nvPr/>
            </p:nvGrpSpPr>
            <p:grpSpPr>
              <a:xfrm>
                <a:off x="6028150" y="762368"/>
                <a:ext cx="526053" cy="450315"/>
                <a:chOff x="9244627" y="3792396"/>
                <a:chExt cx="526053" cy="450315"/>
              </a:xfrm>
            </p:grpSpPr>
            <p:sp>
              <p:nvSpPr>
                <p:cNvPr id="739" name="육각형 73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" name="직사각형 73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1" name="직사각형 74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2" name="직사각형 74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4" name="그룹 623"/>
              <p:cNvGrpSpPr/>
              <p:nvPr/>
            </p:nvGrpSpPr>
            <p:grpSpPr>
              <a:xfrm>
                <a:off x="6414426" y="987525"/>
                <a:ext cx="526053" cy="450315"/>
                <a:chOff x="9244627" y="3792396"/>
                <a:chExt cx="526053" cy="450315"/>
              </a:xfrm>
            </p:grpSpPr>
            <p:sp>
              <p:nvSpPr>
                <p:cNvPr id="735" name="육각형 73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" name="직사각형 73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7" name="직사각형 73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8" name="직사각형 73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5" name="그룹 624"/>
              <p:cNvGrpSpPr/>
              <p:nvPr/>
            </p:nvGrpSpPr>
            <p:grpSpPr>
              <a:xfrm>
                <a:off x="6416912" y="537210"/>
                <a:ext cx="526053" cy="450315"/>
                <a:chOff x="9244627" y="3792396"/>
                <a:chExt cx="526053" cy="450315"/>
              </a:xfrm>
            </p:grpSpPr>
            <p:sp>
              <p:nvSpPr>
                <p:cNvPr id="731" name="육각형 73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" name="직사각형 73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3" name="직사각형 73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4" name="직사각형 73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6" name="그룹 625"/>
              <p:cNvGrpSpPr/>
              <p:nvPr/>
            </p:nvGrpSpPr>
            <p:grpSpPr>
              <a:xfrm>
                <a:off x="3608887" y="1239252"/>
                <a:ext cx="526053" cy="450315"/>
                <a:chOff x="9244627" y="3792396"/>
                <a:chExt cx="526053" cy="450315"/>
              </a:xfrm>
            </p:grpSpPr>
            <p:sp>
              <p:nvSpPr>
                <p:cNvPr id="727" name="육각형 72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4F4F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" name="직사각형 72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9" name="직사각형 72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0" name="직사각형 72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C0000"/>
                    </a:gs>
                    <a:gs pos="100000">
                      <a:srgbClr val="FF4F4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7" name="그룹 626"/>
              <p:cNvGrpSpPr/>
              <p:nvPr/>
            </p:nvGrpSpPr>
            <p:grpSpPr>
              <a:xfrm>
                <a:off x="3610099" y="788938"/>
                <a:ext cx="526053" cy="450315"/>
                <a:chOff x="9244627" y="3792396"/>
                <a:chExt cx="526053" cy="450315"/>
              </a:xfrm>
            </p:grpSpPr>
            <p:sp>
              <p:nvSpPr>
                <p:cNvPr id="723" name="육각형 72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" name="직사각형 72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5" name="직사각형 72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6" name="직사각형 72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8" name="그룹 627"/>
              <p:cNvGrpSpPr/>
              <p:nvPr/>
            </p:nvGrpSpPr>
            <p:grpSpPr>
              <a:xfrm>
                <a:off x="3205952" y="1012717"/>
                <a:ext cx="526053" cy="450315"/>
                <a:chOff x="9244627" y="3792396"/>
                <a:chExt cx="526053" cy="450315"/>
              </a:xfrm>
            </p:grpSpPr>
            <p:sp>
              <p:nvSpPr>
                <p:cNvPr id="719" name="육각형 71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" name="직사각형 71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1" name="직사각형 72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2" name="직사각형 72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9" name="그룹 628"/>
              <p:cNvGrpSpPr/>
              <p:nvPr/>
            </p:nvGrpSpPr>
            <p:grpSpPr>
              <a:xfrm>
                <a:off x="3207164" y="562403"/>
                <a:ext cx="526053" cy="450315"/>
                <a:chOff x="9244627" y="3792396"/>
                <a:chExt cx="526053" cy="450315"/>
              </a:xfrm>
            </p:grpSpPr>
            <p:sp>
              <p:nvSpPr>
                <p:cNvPr id="715" name="육각형 71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" name="직사각형 71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7" name="직사각형 71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8" name="직사각형 71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0" name="그룹 629"/>
              <p:cNvGrpSpPr/>
              <p:nvPr/>
            </p:nvGrpSpPr>
            <p:grpSpPr>
              <a:xfrm>
                <a:off x="4014609" y="5504494"/>
                <a:ext cx="526053" cy="450315"/>
                <a:chOff x="9244627" y="3792396"/>
                <a:chExt cx="526053" cy="450315"/>
              </a:xfrm>
            </p:grpSpPr>
            <p:sp>
              <p:nvSpPr>
                <p:cNvPr id="711" name="육각형 71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" name="직사각형 71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3" name="직사각형 71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4" name="직사각형 71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1" name="그룹 630"/>
              <p:cNvGrpSpPr/>
              <p:nvPr/>
            </p:nvGrpSpPr>
            <p:grpSpPr>
              <a:xfrm>
                <a:off x="4423431" y="5279338"/>
                <a:ext cx="526053" cy="450315"/>
                <a:chOff x="9244627" y="3792396"/>
                <a:chExt cx="526053" cy="450315"/>
              </a:xfrm>
            </p:grpSpPr>
            <p:sp>
              <p:nvSpPr>
                <p:cNvPr id="707" name="육각형 70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" name="직사각형 70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9" name="직사각형 70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0" name="직사각형 70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2" name="그룹 631"/>
              <p:cNvGrpSpPr/>
              <p:nvPr/>
            </p:nvGrpSpPr>
            <p:grpSpPr>
              <a:xfrm>
                <a:off x="4810981" y="5504494"/>
                <a:ext cx="526053" cy="450315"/>
                <a:chOff x="9244627" y="3792396"/>
                <a:chExt cx="526053" cy="450315"/>
              </a:xfrm>
            </p:grpSpPr>
            <p:sp>
              <p:nvSpPr>
                <p:cNvPr id="703" name="육각형 70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" name="직사각형 70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직사각형 70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직사각형 70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3" name="그룹 632"/>
              <p:cNvGrpSpPr/>
              <p:nvPr/>
            </p:nvGrpSpPr>
            <p:grpSpPr>
              <a:xfrm>
                <a:off x="5219803" y="5279338"/>
                <a:ext cx="526053" cy="450315"/>
                <a:chOff x="9244627" y="3792396"/>
                <a:chExt cx="526053" cy="450315"/>
              </a:xfrm>
            </p:grpSpPr>
            <p:sp>
              <p:nvSpPr>
                <p:cNvPr id="699" name="육각형 69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" name="직사각형 69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직사각형 70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직사각형 70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4" name="그룹 633"/>
              <p:cNvGrpSpPr/>
              <p:nvPr/>
            </p:nvGrpSpPr>
            <p:grpSpPr>
              <a:xfrm>
                <a:off x="5618054" y="5479302"/>
                <a:ext cx="526053" cy="450315"/>
                <a:chOff x="9244627" y="3792396"/>
                <a:chExt cx="526053" cy="450315"/>
              </a:xfrm>
            </p:grpSpPr>
            <p:sp>
              <p:nvSpPr>
                <p:cNvPr id="695" name="육각형 69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" name="직사각형 69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7" name="직사각형 69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8" name="직사각형 69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5" name="그룹 634"/>
              <p:cNvGrpSpPr/>
              <p:nvPr/>
            </p:nvGrpSpPr>
            <p:grpSpPr>
              <a:xfrm>
                <a:off x="6026876" y="5254146"/>
                <a:ext cx="526053" cy="450315"/>
                <a:chOff x="9244627" y="3792396"/>
                <a:chExt cx="526053" cy="450315"/>
              </a:xfrm>
            </p:grpSpPr>
            <p:sp>
              <p:nvSpPr>
                <p:cNvPr id="691" name="육각형 69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" name="직사각형 69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3" name="직사각형 69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4" name="직사각형 69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6" name="그룹 635"/>
              <p:cNvGrpSpPr/>
              <p:nvPr/>
            </p:nvGrpSpPr>
            <p:grpSpPr>
              <a:xfrm>
                <a:off x="6414426" y="5479302"/>
                <a:ext cx="526053" cy="450315"/>
                <a:chOff x="9244627" y="3792396"/>
                <a:chExt cx="526053" cy="450315"/>
              </a:xfrm>
            </p:grpSpPr>
            <p:sp>
              <p:nvSpPr>
                <p:cNvPr id="687" name="육각형 68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" name="직사각형 68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9" name="직사각형 68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0" name="직사각형 68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7" name="그룹 636"/>
              <p:cNvGrpSpPr/>
              <p:nvPr/>
            </p:nvGrpSpPr>
            <p:grpSpPr>
              <a:xfrm>
                <a:off x="3602703" y="5280714"/>
                <a:ext cx="526053" cy="450315"/>
                <a:chOff x="9244627" y="3792396"/>
                <a:chExt cx="526053" cy="450315"/>
              </a:xfrm>
            </p:grpSpPr>
            <p:sp>
              <p:nvSpPr>
                <p:cNvPr id="683" name="육각형 68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직사각형 68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직사각형 68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직사각형 68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8" name="그룹 637"/>
              <p:cNvGrpSpPr/>
              <p:nvPr/>
            </p:nvGrpSpPr>
            <p:grpSpPr>
              <a:xfrm>
                <a:off x="3204678" y="5504495"/>
                <a:ext cx="526053" cy="450315"/>
                <a:chOff x="9244627" y="3792396"/>
                <a:chExt cx="526053" cy="450315"/>
              </a:xfrm>
            </p:grpSpPr>
            <p:sp>
              <p:nvSpPr>
                <p:cNvPr id="679" name="육각형 67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직사각형 67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직사각형 68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직사각형 68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9" name="그룹 638"/>
              <p:cNvGrpSpPr/>
              <p:nvPr/>
            </p:nvGrpSpPr>
            <p:grpSpPr>
              <a:xfrm>
                <a:off x="4421364" y="5715489"/>
                <a:ext cx="526053" cy="450315"/>
                <a:chOff x="9244627" y="3792396"/>
                <a:chExt cx="526053" cy="450315"/>
              </a:xfrm>
            </p:grpSpPr>
            <p:sp>
              <p:nvSpPr>
                <p:cNvPr id="675" name="육각형 67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직사각형 67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직사각형 67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8" name="직사각형 67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0" name="그룹 639"/>
              <p:cNvGrpSpPr/>
              <p:nvPr/>
            </p:nvGrpSpPr>
            <p:grpSpPr>
              <a:xfrm>
                <a:off x="5217736" y="5715489"/>
                <a:ext cx="526053" cy="450315"/>
                <a:chOff x="9244627" y="3792396"/>
                <a:chExt cx="526053" cy="450315"/>
              </a:xfrm>
            </p:grpSpPr>
            <p:sp>
              <p:nvSpPr>
                <p:cNvPr id="671" name="육각형 67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직사각형 67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3" name="직사각형 67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직사각형 67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1" name="그룹 640"/>
              <p:cNvGrpSpPr/>
              <p:nvPr/>
            </p:nvGrpSpPr>
            <p:grpSpPr>
              <a:xfrm>
                <a:off x="6024809" y="5690297"/>
                <a:ext cx="526053" cy="450315"/>
                <a:chOff x="9244627" y="3792396"/>
                <a:chExt cx="526053" cy="450315"/>
              </a:xfrm>
            </p:grpSpPr>
            <p:sp>
              <p:nvSpPr>
                <p:cNvPr id="667" name="육각형 66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직사각형 66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9" name="직사각형 66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0" name="직사각형 66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2" name="그룹 641"/>
              <p:cNvGrpSpPr/>
              <p:nvPr/>
            </p:nvGrpSpPr>
            <p:grpSpPr>
              <a:xfrm>
                <a:off x="3600636" y="5716865"/>
                <a:ext cx="526053" cy="450315"/>
                <a:chOff x="9244627" y="3792396"/>
                <a:chExt cx="526053" cy="450315"/>
              </a:xfrm>
            </p:grpSpPr>
            <p:sp>
              <p:nvSpPr>
                <p:cNvPr id="663" name="육각형 662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직사각형 663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직사각형 664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직사각형 665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3" name="그룹 642"/>
              <p:cNvGrpSpPr/>
              <p:nvPr/>
            </p:nvGrpSpPr>
            <p:grpSpPr>
              <a:xfrm>
                <a:off x="4426549" y="333927"/>
                <a:ext cx="526053" cy="450315"/>
                <a:chOff x="9244627" y="3792396"/>
                <a:chExt cx="526053" cy="450315"/>
              </a:xfrm>
            </p:grpSpPr>
            <p:sp>
              <p:nvSpPr>
                <p:cNvPr id="659" name="육각형 658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" name="직사각형 659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직사각형 660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직사각형 661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4" name="그룹 643"/>
              <p:cNvGrpSpPr/>
              <p:nvPr/>
            </p:nvGrpSpPr>
            <p:grpSpPr>
              <a:xfrm>
                <a:off x="5222921" y="333927"/>
                <a:ext cx="526053" cy="450315"/>
                <a:chOff x="9244627" y="3792396"/>
                <a:chExt cx="526053" cy="450315"/>
              </a:xfrm>
            </p:grpSpPr>
            <p:sp>
              <p:nvSpPr>
                <p:cNvPr id="655" name="육각형 654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" name="직사각형 655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7" name="직사각형 656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8" name="직사각형 657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5" name="그룹 644"/>
              <p:cNvGrpSpPr/>
              <p:nvPr/>
            </p:nvGrpSpPr>
            <p:grpSpPr>
              <a:xfrm>
                <a:off x="6029994" y="308735"/>
                <a:ext cx="526053" cy="450315"/>
                <a:chOff x="9244627" y="3792396"/>
                <a:chExt cx="526053" cy="450315"/>
              </a:xfrm>
            </p:grpSpPr>
            <p:sp>
              <p:nvSpPr>
                <p:cNvPr id="651" name="육각형 650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" name="직사각형 651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3" name="직사각형 652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4" name="직사각형 653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6" name="그룹 645"/>
              <p:cNvGrpSpPr/>
              <p:nvPr/>
            </p:nvGrpSpPr>
            <p:grpSpPr>
              <a:xfrm>
                <a:off x="3611943" y="335305"/>
                <a:ext cx="526053" cy="450315"/>
                <a:chOff x="9244627" y="3792396"/>
                <a:chExt cx="526053" cy="450315"/>
              </a:xfrm>
            </p:grpSpPr>
            <p:sp>
              <p:nvSpPr>
                <p:cNvPr id="647" name="육각형 646"/>
                <p:cNvSpPr>
                  <a:spLocks noChangeAspect="1"/>
                </p:cNvSpPr>
                <p:nvPr/>
              </p:nvSpPr>
              <p:spPr>
                <a:xfrm>
                  <a:off x="9244627" y="379239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CDCDC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직사각형 647"/>
                <p:cNvSpPr/>
                <p:nvPr/>
              </p:nvSpPr>
              <p:spPr>
                <a:xfrm rot="10800000">
                  <a:off x="9381064" y="4176169"/>
                  <a:ext cx="249901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9" name="직사각형 648"/>
                <p:cNvSpPr/>
                <p:nvPr/>
              </p:nvSpPr>
              <p:spPr>
                <a:xfrm rot="7200000">
                  <a:off x="9550194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0" name="직사각형 649"/>
                <p:cNvSpPr/>
                <p:nvPr/>
              </p:nvSpPr>
              <p:spPr>
                <a:xfrm rot="14400000">
                  <a:off x="9227586" y="4085114"/>
                  <a:ext cx="234247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46464"/>
                    </a:gs>
                    <a:gs pos="100000">
                      <a:srgbClr val="DCDCD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97" name="그룹 1096"/>
            <p:cNvGrpSpPr/>
            <p:nvPr/>
          </p:nvGrpSpPr>
          <p:grpSpPr>
            <a:xfrm>
              <a:off x="3234355" y="1601885"/>
              <a:ext cx="6217200" cy="3020400"/>
              <a:chOff x="3243981" y="1684668"/>
              <a:chExt cx="6217200" cy="3020400"/>
            </a:xfrm>
          </p:grpSpPr>
          <p:sp>
            <p:nvSpPr>
              <p:cNvPr id="1098" name="직사각형 1097"/>
              <p:cNvSpPr/>
              <p:nvPr/>
            </p:nvSpPr>
            <p:spPr>
              <a:xfrm>
                <a:off x="3243981" y="1684668"/>
                <a:ext cx="6217200" cy="3020400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9" name="직사각형 1098"/>
              <p:cNvSpPr/>
              <p:nvPr/>
            </p:nvSpPr>
            <p:spPr>
              <a:xfrm>
                <a:off x="3704304" y="2261671"/>
                <a:ext cx="5288627" cy="18620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15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9"/>
                      </a:outerShdw>
                    </a:effectLst>
                    <a:latin typeface="Bauhaus 93" panose="04030905020B02020C02" pitchFamily="82" charset="0"/>
                  </a:rPr>
                  <a:t>H</a:t>
                </a:r>
                <a:r>
                  <a:rPr lang="en-US" altLang="ko-KR" sz="115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6969"/>
                      </a:outerShdw>
                    </a:effectLst>
                    <a:latin typeface="Bauhaus 93" panose="04030905020B02020C02" pitchFamily="82" charset="0"/>
                  </a:rPr>
                  <a:t>E</a:t>
                </a:r>
                <a:r>
                  <a:rPr lang="en-US" altLang="ko-KR" sz="115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chemeClr val="accent6">
                          <a:lumMod val="60000"/>
                          <a:lumOff val="40000"/>
                        </a:schemeClr>
                      </a:outerShdw>
                    </a:effectLst>
                    <a:latin typeface="Bauhaus 93" panose="04030905020B02020C02" pitchFamily="82" charset="0"/>
                  </a:rPr>
                  <a:t>X</a:t>
                </a:r>
                <a:r>
                  <a:rPr lang="en-US" altLang="ko-KR" sz="115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8181FF"/>
                      </a:outerShdw>
                    </a:effectLst>
                    <a:latin typeface="Bauhaus 93" panose="04030905020B02020C02" pitchFamily="82" charset="0"/>
                  </a:rPr>
                  <a:t>T</a:t>
                </a:r>
                <a:r>
                  <a:rPr lang="en-US" altLang="ko-KR" sz="115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chemeClr val="accent6">
                          <a:lumMod val="60000"/>
                          <a:lumOff val="40000"/>
                        </a:schemeClr>
                      </a:outerShdw>
                    </a:effectLst>
                    <a:latin typeface="Bauhaus 93" panose="04030905020B02020C02" pitchFamily="82" charset="0"/>
                  </a:rPr>
                  <a:t>R</a:t>
                </a:r>
                <a:r>
                  <a:rPr lang="en-US" altLang="ko-KR" sz="115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6969"/>
                      </a:outerShdw>
                    </a:effectLst>
                    <a:latin typeface="Bauhaus 93" panose="04030905020B02020C02" pitchFamily="82" charset="0"/>
                  </a:rPr>
                  <a:t>I</a:t>
                </a:r>
                <a:r>
                  <a:rPr lang="en-US" altLang="ko-KR" sz="115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9"/>
                      </a:outerShdw>
                    </a:effectLst>
                    <a:latin typeface="Bauhaus 93" panose="04030905020B02020C02" pitchFamily="82" charset="0"/>
                  </a:rPr>
                  <a:t>S</a:t>
                </a:r>
                <a:endParaRPr lang="en-US" altLang="ko-KR" sz="115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9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227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43981" y="1684668"/>
            <a:ext cx="6217200" cy="3020400"/>
            <a:chOff x="3243981" y="1684668"/>
            <a:chExt cx="6217200" cy="3020400"/>
          </a:xfrm>
        </p:grpSpPr>
        <p:sp>
          <p:nvSpPr>
            <p:cNvPr id="5" name="직사각형 4"/>
            <p:cNvSpPr/>
            <p:nvPr/>
          </p:nvSpPr>
          <p:spPr>
            <a:xfrm>
              <a:off x="3243981" y="1684668"/>
              <a:ext cx="6217200" cy="3020400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04304" y="2261671"/>
              <a:ext cx="5288627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5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9"/>
                    </a:outerShdw>
                  </a:effectLst>
                  <a:latin typeface="Bauhaus 93" panose="04030905020B02020C02" pitchFamily="82" charset="0"/>
                </a:rPr>
                <a:t>H</a:t>
              </a:r>
              <a:r>
                <a:rPr lang="en-US" altLang="ko-KR" sz="115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6969"/>
                    </a:outerShdw>
                  </a:effectLst>
                  <a:latin typeface="Bauhaus 93" panose="04030905020B02020C02" pitchFamily="82" charset="0"/>
                </a:rPr>
                <a:t>E</a:t>
              </a:r>
              <a:r>
                <a:rPr lang="en-US" altLang="ko-KR" sz="115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accent6">
                        <a:lumMod val="60000"/>
                        <a:lumOff val="40000"/>
                      </a:schemeClr>
                    </a:outerShdw>
                  </a:effectLst>
                  <a:latin typeface="Bauhaus 93" panose="04030905020B02020C02" pitchFamily="82" charset="0"/>
                </a:rPr>
                <a:t>X</a:t>
              </a:r>
              <a:r>
                <a:rPr lang="en-US" altLang="ko-KR" sz="115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T</a:t>
              </a:r>
              <a:r>
                <a:rPr lang="en-US" altLang="ko-KR" sz="115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accent6">
                        <a:lumMod val="60000"/>
                        <a:lumOff val="40000"/>
                      </a:schemeClr>
                    </a:outerShdw>
                  </a:effectLst>
                  <a:latin typeface="Bauhaus 93" panose="04030905020B02020C02" pitchFamily="82" charset="0"/>
                </a:rPr>
                <a:t>R</a:t>
              </a:r>
              <a:r>
                <a:rPr lang="en-US" altLang="ko-KR" sz="115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6969"/>
                    </a:outerShdw>
                  </a:effectLst>
                  <a:latin typeface="Bauhaus 93" panose="04030905020B02020C02" pitchFamily="82" charset="0"/>
                </a:rPr>
                <a:t>I</a:t>
              </a:r>
              <a:r>
                <a:rPr lang="en-US" altLang="ko-KR" sz="115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9"/>
                    </a:outerShdw>
                  </a:effectLst>
                  <a:latin typeface="Bauhaus 93" panose="04030905020B02020C02" pitchFamily="82" charset="0"/>
                </a:rPr>
                <a:t>S</a:t>
              </a:r>
              <a:endParaRPr lang="en-US" altLang="ko-KR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75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8507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Playing</a:t>
            </a:r>
            <a:endParaRPr lang="ko-KR" altLang="en-US" sz="5400" dirty="0"/>
          </a:p>
        </p:txBody>
      </p:sp>
      <p:sp>
        <p:nvSpPr>
          <p:cNvPr id="6" name="직사각형 5"/>
          <p:cNvSpPr/>
          <p:nvPr/>
        </p:nvSpPr>
        <p:spPr>
          <a:xfrm>
            <a:off x="38507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700000" algn="t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ko-KR" altLang="en-US" sz="5400" dirty="0">
              <a:effectLst>
                <a:outerShdw dist="63500" dir="2700000" algn="tl" rotWithShape="0">
                  <a:srgbClr val="FF858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858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4554" y="4345646"/>
            <a:ext cx="20680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Next</a:t>
            </a:r>
          </a:p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5124" y="4699589"/>
            <a:ext cx="36355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9696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68493" y="199988"/>
            <a:ext cx="3733199" cy="5621494"/>
            <a:chOff x="3315350" y="1195468"/>
            <a:chExt cx="3733199" cy="5621494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715669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15987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516306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916625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715669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115987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516306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16625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715669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115987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516306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916625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15350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15350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15350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715669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4115987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516306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916625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715669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516306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315350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715669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4115987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516306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916625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715669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115987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516306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916625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315350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315350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4115987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916625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315350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315350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316943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717262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6117580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316943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717262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6117580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517899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316943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717262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6117580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517899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316943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717262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6117580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517899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316943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6117580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316943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717262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6117580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517899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316943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717262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117580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17899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717262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517899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517899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715669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516306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715669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4115987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516306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916625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315350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315350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16943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6117580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517899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316943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717262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6117580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517899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315350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517899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517899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715669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516306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115987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916625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316943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6117580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717262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115987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916625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717262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71566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516306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316943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6117580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115987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916625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717262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4115986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916624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715668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516305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316942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611757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4115986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916624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717261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4120584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921222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720266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520903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319947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721859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522496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321540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6122177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94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8628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1" y="54432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18" y="52181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2" y="52181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2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83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2203" y="1011626"/>
            <a:ext cx="7645812" cy="5037874"/>
            <a:chOff x="2502203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39807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9779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6649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02203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1270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outerShdw dist="127000" dir="1200000" algn="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outerShdw dist="127000" dir="1200000" algn="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" name="덧셈 기호 1"/>
          <p:cNvSpPr/>
          <p:nvPr/>
        </p:nvSpPr>
        <p:spPr>
          <a:xfrm>
            <a:off x="7360467" y="2566791"/>
            <a:ext cx="1800000" cy="1800000"/>
          </a:xfrm>
          <a:prstGeom prst="mathPlus">
            <a:avLst>
              <a:gd name="adj1" fmla="val 22673"/>
            </a:avLst>
          </a:prstGeom>
          <a:solidFill>
            <a:srgbClr val="FF6969"/>
          </a:solidFill>
          <a:ln w="762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6804554" y="4065548"/>
            <a:ext cx="4711825" cy="3170100"/>
            <a:chOff x="7360467" y="1811715"/>
            <a:chExt cx="4711825" cy="3170100"/>
          </a:xfrm>
        </p:grpSpPr>
        <p:sp>
          <p:nvSpPr>
            <p:cNvPr id="33" name="덧셈 기호 32"/>
            <p:cNvSpPr/>
            <p:nvPr/>
          </p:nvSpPr>
          <p:spPr>
            <a:xfrm>
              <a:off x="7360467" y="2566791"/>
              <a:ext cx="1800000" cy="1800000"/>
            </a:xfrm>
            <a:prstGeom prst="mathPlus">
              <a:avLst>
                <a:gd name="adj1" fmla="val 22673"/>
              </a:avLst>
            </a:prstGeom>
            <a:solidFill>
              <a:srgbClr val="FF6969"/>
            </a:solidFill>
            <a:ln w="762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894680" y="1811716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4F4F"/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428893" y="1811715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tx1"/>
                    </a:outerShdw>
                  </a:effectLst>
                  <a:latin typeface="Bauhaus 93" panose="04030905020B02020C02" pitchFamily="82" charset="0"/>
                </a:rPr>
                <a:t>0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4756" y="544913"/>
            <a:ext cx="2531196" cy="643950"/>
            <a:chOff x="3889138" y="2458120"/>
            <a:chExt cx="2531196" cy="643950"/>
          </a:xfrm>
        </p:grpSpPr>
        <p:sp>
          <p:nvSpPr>
            <p:cNvPr id="26" name="직사각형 25"/>
            <p:cNvSpPr/>
            <p:nvPr/>
          </p:nvSpPr>
          <p:spPr>
            <a:xfrm>
              <a:off x="4539562" y="2533872"/>
              <a:ext cx="1880772" cy="492443"/>
            </a:xfrm>
            <a:prstGeom prst="rect">
              <a:avLst/>
            </a:prstGeom>
            <a:noFill/>
          </p:spPr>
          <p:txBody>
            <a:bodyPr wrap="square" lIns="91440" tIns="0" rIns="91440" bIns="0">
              <a:spAutoFit/>
            </a:bodyPr>
            <a:lstStyle/>
            <a:p>
              <a:pPr algn="ctr"/>
              <a:r>
                <a:rPr lang="en-US" altLang="ko-KR" sz="3200" b="1" spc="1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C0000"/>
                    </a:outerShdw>
                  </a:effectLst>
                  <a:latin typeface="Bauhaus 93" panose="04030905020B02020C02" pitchFamily="82" charset="0"/>
                </a:rPr>
                <a:t>Advertise</a:t>
              </a:r>
              <a:endParaRPr lang="en-US" altLang="ko-KR" sz="3200" b="1" cap="none" spc="1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3889138" y="2458120"/>
              <a:ext cx="752256" cy="643950"/>
              <a:chOff x="3386605" y="4911954"/>
              <a:chExt cx="526053" cy="450315"/>
            </a:xfrm>
          </p:grpSpPr>
          <p:sp>
            <p:nvSpPr>
              <p:cNvPr id="3" name="육각형 2"/>
              <p:cNvSpPr>
                <a:spLocks noChangeAspect="1"/>
              </p:cNvSpPr>
              <p:nvPr/>
            </p:nvSpPr>
            <p:spPr>
              <a:xfrm>
                <a:off x="3386605" y="491195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69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397678" y="4932644"/>
                <a:ext cx="503906" cy="40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  <a:latin typeface="Bauhaus 93" panose="04030905020B02020C02" pitchFamily="82" charset="0"/>
                    <a:ea typeface="나눔고딕 ExtraBold" panose="020D0904000000000000" pitchFamily="50" charset="-127"/>
                  </a:rPr>
                  <a:t>Ad</a:t>
                </a:r>
                <a:endParaRPr lang="ko-KR" altLang="en-US" sz="3200" b="1" dirty="0">
                  <a:solidFill>
                    <a:schemeClr val="bg1"/>
                  </a:solidFill>
                  <a:latin typeface="Bauhaus 93" panose="04030905020B02020C02" pitchFamily="82" charset="0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35338" y="3687900"/>
            <a:ext cx="7086765" cy="3170100"/>
            <a:chOff x="3416740" y="2110139"/>
            <a:chExt cx="7086765" cy="3170100"/>
          </a:xfrm>
        </p:grpSpPr>
        <p:sp>
          <p:nvSpPr>
            <p:cNvPr id="9" name="덧셈 기호 8"/>
            <p:cNvSpPr/>
            <p:nvPr/>
          </p:nvSpPr>
          <p:spPr>
            <a:xfrm>
              <a:off x="3416740" y="2921797"/>
              <a:ext cx="1800000" cy="1800000"/>
            </a:xfrm>
            <a:prstGeom prst="mathPlus">
              <a:avLst>
                <a:gd name="adj1" fmla="val 22673"/>
              </a:avLst>
            </a:prstGeom>
            <a:solidFill>
              <a:srgbClr val="FF6969"/>
            </a:solidFill>
            <a:ln w="762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25893" y="2110140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4F4F"/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60106" y="2110139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tx1"/>
                    </a:outerShdw>
                  </a:effectLst>
                  <a:latin typeface="Bauhaus 93" panose="04030905020B02020C02" pitchFamily="82" charset="0"/>
                </a:rPr>
                <a:t>0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9" t="11897" r="2598" b="26974"/>
            <a:stretch/>
          </p:blipFill>
          <p:spPr>
            <a:xfrm>
              <a:off x="5216740" y="2989499"/>
              <a:ext cx="2413106" cy="1664596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3276672" y="620665"/>
            <a:ext cx="7605593" cy="1107996"/>
          </a:xfrm>
          <a:prstGeom prst="rect">
            <a:avLst/>
          </a:prstGeom>
          <a:noFill/>
        </p:spPr>
        <p:txBody>
          <a:bodyPr wrap="square" lIns="91440" tIns="0" rIns="91440" bIns="0">
            <a:spAutoFit/>
          </a:bodyPr>
          <a:lstStyle/>
          <a:p>
            <a:pPr algn="ctr"/>
            <a:r>
              <a:rPr lang="en-US" altLang="ko-KR" sz="72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969"/>
                  </a:outerShdw>
                </a:effectLst>
                <a:latin typeface="Bauhaus 93" panose="04030905020B02020C02" pitchFamily="82" charset="0"/>
              </a:rPr>
              <a:t>Block</a:t>
            </a:r>
            <a:r>
              <a:rPr lang="en-US" altLang="ko-KR" sz="72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72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E426"/>
                  </a:outerShdw>
                </a:effectLst>
                <a:latin typeface="Bauhaus 93" panose="04030905020B02020C02" pitchFamily="82" charset="0"/>
              </a:rPr>
              <a:t>is</a:t>
            </a:r>
            <a:r>
              <a:rPr lang="en-US" altLang="ko-KR" sz="72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72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not</a:t>
            </a:r>
            <a:r>
              <a:rPr lang="en-US" altLang="ko-KR" sz="72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72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92D050"/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7200" b="1" cap="none" spc="1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92D050"/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914227" y="1718129"/>
            <a:ext cx="8330481" cy="2708435"/>
            <a:chOff x="2914227" y="1718129"/>
            <a:chExt cx="8330481" cy="270843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914308" y="1718129"/>
              <a:ext cx="8330400" cy="2707200"/>
            </a:xfrm>
            <a:prstGeom prst="roundRect">
              <a:avLst>
                <a:gd name="adj" fmla="val 13481"/>
              </a:avLst>
            </a:prstGeom>
            <a:solidFill>
              <a:schemeClr val="bg2">
                <a:lumMod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4227" y="1718130"/>
              <a:ext cx="8330481" cy="2708434"/>
            </a:xfrm>
            <a:prstGeom prst="rect">
              <a:avLst/>
            </a:prstGeom>
            <a:noFill/>
          </p:spPr>
          <p:txBody>
            <a:bodyPr wrap="square" lIns="91440" tIns="0" rIns="91440" bIns="0">
              <a:spAutoFit/>
            </a:bodyPr>
            <a:lstStyle/>
            <a:p>
              <a:pPr algn="ctr"/>
              <a:r>
                <a:rPr lang="en-US" altLang="ko-KR" sz="8800" b="1" spc="1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6969"/>
                    </a:outerShdw>
                  </a:effectLst>
                  <a:latin typeface="Bauhaus 93" panose="04030905020B02020C02" pitchFamily="82" charset="0"/>
                </a:rPr>
                <a:t>You’ve</a:t>
              </a:r>
              <a:r>
                <a:rPr lang="en-US" altLang="ko-KR" sz="8800" b="1" spc="1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C0000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en-US" altLang="ko-KR" sz="8800" b="1" spc="1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E426"/>
                    </a:outerShdw>
                  </a:effectLst>
                  <a:latin typeface="Bauhaus 93" panose="04030905020B02020C02" pitchFamily="82" charset="0"/>
                </a:rPr>
                <a:t>Already</a:t>
              </a:r>
              <a:endParaRPr lang="en-US" altLang="ko-KR" sz="88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endParaRPr>
            </a:p>
            <a:p>
              <a:pPr algn="ctr"/>
              <a:r>
                <a:rPr lang="en-US" altLang="ko-KR" sz="8800" b="1" spc="1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Seen</a:t>
              </a:r>
              <a:r>
                <a:rPr lang="en-US" altLang="ko-KR" sz="8800" b="1" spc="1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C0000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en-US" altLang="ko-KR" sz="8800" b="1" spc="1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92D050"/>
                    </a:outerShdw>
                  </a:effectLst>
                  <a:latin typeface="Bauhaus 93" panose="04030905020B02020C02" pitchFamily="82" charset="0"/>
                </a:rPr>
                <a:t>Video</a:t>
              </a:r>
              <a:endParaRPr lang="en-US" altLang="ko-KR" sz="8800" b="1" cap="none" spc="1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92D050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4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48" y="826602"/>
            <a:ext cx="5400000" cy="54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6729</TotalTime>
  <Words>322</Words>
  <Application>Microsoft Office PowerPoint</Application>
  <PresentationFormat>와이드스크린</PresentationFormat>
  <Paragraphs>167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Adobe 고딕 Std B</vt:lpstr>
      <vt:lpstr>나눔고딕 ExtraBold</vt:lpstr>
      <vt:lpstr>맑은 고딕</vt:lpstr>
      <vt:lpstr>Arial</vt:lpstr>
      <vt:lpstr>Arial Black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294</cp:revision>
  <dcterms:created xsi:type="dcterms:W3CDTF">2016-09-19T08:25:58Z</dcterms:created>
  <dcterms:modified xsi:type="dcterms:W3CDTF">2017-03-12T08:53:21Z</dcterms:modified>
</cp:coreProperties>
</file>