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  <p:sldId id="269" r:id="rId11"/>
    <p:sldId id="266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302-72B5-492B-9FDA-632893C1873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09-2210-4197-A0A7-405DE8B5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22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302-72B5-492B-9FDA-632893C1873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09-2210-4197-A0A7-405DE8B5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302-72B5-492B-9FDA-632893C1873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09-2210-4197-A0A7-405DE8B5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7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302-72B5-492B-9FDA-632893C1873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09-2210-4197-A0A7-405DE8B5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302-72B5-492B-9FDA-632893C1873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09-2210-4197-A0A7-405DE8B5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7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302-72B5-492B-9FDA-632893C1873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09-2210-4197-A0A7-405DE8B5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0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302-72B5-492B-9FDA-632893C1873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09-2210-4197-A0A7-405DE8B5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0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302-72B5-492B-9FDA-632893C1873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09-2210-4197-A0A7-405DE8B5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302-72B5-492B-9FDA-632893C1873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09-2210-4197-A0A7-405DE8B5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69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302-72B5-492B-9FDA-632893C1873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09-2210-4197-A0A7-405DE8B5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68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D302-72B5-492B-9FDA-632893C1873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09-2210-4197-A0A7-405DE8B5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1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D302-72B5-492B-9FDA-632893C1873B}" type="datetimeFigureOut">
              <a:rPr lang="ko-KR" altLang="en-US" smtClean="0"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E3F09-2210-4197-A0A7-405DE8B53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1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13953" y="1978838"/>
            <a:ext cx="1220400" cy="1220400"/>
          </a:xfrm>
          <a:prstGeom prst="rect">
            <a:avLst/>
          </a:prstGeom>
          <a:gradFill flip="none" rotWithShape="1">
            <a:gsLst>
              <a:gs pos="70000">
                <a:srgbClr val="FF0000">
                  <a:lumMod val="85000"/>
                  <a:lumOff val="15000"/>
                  <a:alpha val="90000"/>
                </a:srgbClr>
              </a:gs>
              <a:gs pos="30000">
                <a:srgbClr val="FF0000">
                  <a:lumMod val="85000"/>
                  <a:lumOff val="15000"/>
                  <a:alpha val="90000"/>
                </a:srgbClr>
              </a:gs>
              <a:gs pos="50000">
                <a:srgbClr val="FF0000"/>
              </a:gs>
              <a:gs pos="0">
                <a:srgbClr val="FF0000">
                  <a:alpha val="0"/>
                  <a:lumMod val="50000"/>
                  <a:lumOff val="50000"/>
                </a:srgbClr>
              </a:gs>
              <a:gs pos="100000">
                <a:srgbClr val="FF0000">
                  <a:alpha val="0"/>
                  <a:lumMod val="50000"/>
                  <a:lumOff val="5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13953" y="3532360"/>
            <a:ext cx="1220400" cy="1220400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80000"/>
                  <a:lumMod val="75000"/>
                  <a:lumOff val="25000"/>
                </a:schemeClr>
              </a:gs>
              <a:gs pos="30000">
                <a:schemeClr val="bg1">
                  <a:alpha val="80000"/>
                  <a:lumMod val="75000"/>
                  <a:lumOff val="25000"/>
                </a:schemeClr>
              </a:gs>
              <a:gs pos="50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13953" y="1278102"/>
            <a:ext cx="1220400" cy="216000"/>
          </a:xfrm>
          <a:prstGeom prst="rect">
            <a:avLst/>
          </a:prstGeom>
          <a:gradFill>
            <a:gsLst>
              <a:gs pos="50000">
                <a:schemeClr val="bg1"/>
              </a:gs>
              <a:gs pos="0">
                <a:schemeClr val="bg1">
                  <a:alpha val="0"/>
                  <a:lumMod val="50000"/>
                  <a:lumOff val="50000"/>
                </a:schemeClr>
              </a:gs>
              <a:gs pos="100000">
                <a:schemeClr val="bg1">
                  <a:alpha val="0"/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40170" y="1978838"/>
            <a:ext cx="1220400" cy="1220400"/>
          </a:xfrm>
          <a:prstGeom prst="rect">
            <a:avLst/>
          </a:prstGeom>
          <a:gradFill flip="none" rotWithShape="1">
            <a:gsLst>
              <a:gs pos="70000">
                <a:srgbClr val="0000FF">
                  <a:alpha val="90000"/>
                  <a:lumMod val="85000"/>
                  <a:lumOff val="15000"/>
                </a:srgbClr>
              </a:gs>
              <a:gs pos="30000">
                <a:srgbClr val="0000FF">
                  <a:alpha val="90000"/>
                  <a:lumMod val="85000"/>
                  <a:lumOff val="15000"/>
                </a:srgbClr>
              </a:gs>
              <a:gs pos="50000">
                <a:srgbClr val="0000FF"/>
              </a:gs>
              <a:gs pos="0">
                <a:srgbClr val="0000FF">
                  <a:alpha val="0"/>
                  <a:lumMod val="50000"/>
                  <a:lumOff val="50000"/>
                </a:srgbClr>
              </a:gs>
              <a:gs pos="100000">
                <a:srgbClr val="0000FF">
                  <a:alpha val="0"/>
                  <a:lumMod val="50000"/>
                  <a:lumOff val="5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796367" y="3532360"/>
            <a:ext cx="1220400" cy="1220400"/>
          </a:xfrm>
          <a:prstGeom prst="rect">
            <a:avLst/>
          </a:prstGeom>
          <a:gradFill flip="none" rotWithShape="1">
            <a:gsLst>
              <a:gs pos="70000">
                <a:srgbClr val="FFFF00">
                  <a:alpha val="90000"/>
                  <a:lumMod val="85000"/>
                  <a:lumOff val="15000"/>
                </a:srgbClr>
              </a:gs>
              <a:gs pos="30000">
                <a:srgbClr val="FFFF00">
                  <a:alpha val="90000"/>
                  <a:lumMod val="85000"/>
                  <a:lumOff val="15000"/>
                </a:srgbClr>
              </a:gs>
              <a:gs pos="50000">
                <a:srgbClr val="FFFF00"/>
              </a:gs>
              <a:gs pos="0">
                <a:srgbClr val="FFFF00">
                  <a:alpha val="0"/>
                  <a:lumMod val="50000"/>
                  <a:lumOff val="50000"/>
                </a:srgbClr>
              </a:gs>
              <a:gs pos="100000">
                <a:srgbClr val="FFFF00">
                  <a:alpha val="0"/>
                  <a:lumMod val="50000"/>
                  <a:lumOff val="5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796367" y="1978838"/>
            <a:ext cx="1220400" cy="1220400"/>
          </a:xfrm>
          <a:prstGeom prst="rect">
            <a:avLst/>
          </a:prstGeom>
          <a:gradFill flip="none" rotWithShape="1">
            <a:gsLst>
              <a:gs pos="70000">
                <a:srgbClr val="00FF00">
                  <a:alpha val="90000"/>
                  <a:lumMod val="85000"/>
                  <a:lumOff val="15000"/>
                </a:srgbClr>
              </a:gs>
              <a:gs pos="30000">
                <a:srgbClr val="00FF00">
                  <a:alpha val="90000"/>
                  <a:lumMod val="85000"/>
                  <a:lumOff val="15000"/>
                </a:srgbClr>
              </a:gs>
              <a:gs pos="50000">
                <a:srgbClr val="00FF00"/>
              </a:gs>
              <a:gs pos="0">
                <a:srgbClr val="00FF00">
                  <a:alpha val="0"/>
                  <a:lumMod val="50000"/>
                  <a:lumOff val="50000"/>
                </a:srgbClr>
              </a:gs>
              <a:gs pos="100000">
                <a:srgbClr val="00FF00">
                  <a:alpha val="0"/>
                  <a:lumMod val="50000"/>
                  <a:lumOff val="5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06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1109" y="893619"/>
            <a:ext cx="4881600" cy="4881600"/>
          </a:xfrm>
          <a:prstGeom prst="roundRect">
            <a:avLst>
              <a:gd name="adj" fmla="val 15390"/>
            </a:avLst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4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791320" y="752823"/>
            <a:ext cx="1440000" cy="1440000"/>
          </a:xfrm>
          <a:prstGeom prst="ellipse">
            <a:avLst/>
          </a:prstGeom>
          <a:gradFill flip="none" rotWithShape="1">
            <a:gsLst>
              <a:gs pos="70000">
                <a:schemeClr val="tx1">
                  <a:alpha val="0"/>
                  <a:lumMod val="100000"/>
                </a:schemeClr>
              </a:gs>
              <a:gs pos="3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55544" y="752823"/>
            <a:ext cx="1440000" cy="1440000"/>
          </a:xfrm>
          <a:prstGeom prst="ellipse">
            <a:avLst/>
          </a:prstGeom>
          <a:gradFill flip="none" rotWithShape="1">
            <a:gsLst>
              <a:gs pos="70000">
                <a:schemeClr val="tx1">
                  <a:alpha val="0"/>
                  <a:lumMod val="100000"/>
                </a:schemeClr>
              </a:gs>
              <a:gs pos="3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319768" y="752823"/>
            <a:ext cx="1440000" cy="1440000"/>
          </a:xfrm>
          <a:prstGeom prst="ellipse">
            <a:avLst/>
          </a:prstGeom>
          <a:gradFill flip="none" rotWithShape="1">
            <a:gsLst>
              <a:gs pos="70000">
                <a:schemeClr val="tx1">
                  <a:alpha val="0"/>
                  <a:lumMod val="100000"/>
                </a:schemeClr>
              </a:gs>
              <a:gs pos="30000">
                <a:srgbClr val="0000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83992" y="752823"/>
            <a:ext cx="1440000" cy="1440000"/>
          </a:xfrm>
          <a:prstGeom prst="ellipse">
            <a:avLst/>
          </a:prstGeom>
          <a:gradFill flip="none" rotWithShape="1">
            <a:gsLst>
              <a:gs pos="70000">
                <a:schemeClr val="tx1">
                  <a:alpha val="0"/>
                  <a:lumMod val="100000"/>
                </a:schemeClr>
              </a:gs>
              <a:gs pos="30000">
                <a:srgbClr val="00FF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91320" y="2192823"/>
            <a:ext cx="1440000" cy="1440000"/>
          </a:xfrm>
          <a:prstGeom prst="ellipse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3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55544" y="2192823"/>
            <a:ext cx="1440000" cy="1440000"/>
          </a:xfrm>
          <a:prstGeom prst="ellipse">
            <a:avLst/>
          </a:prstGeom>
          <a:gradFill flip="none" rotWithShape="1">
            <a:gsLst>
              <a:gs pos="70000">
                <a:srgbClr val="FF0000">
                  <a:alpha val="0"/>
                </a:srgbClr>
              </a:gs>
              <a:gs pos="3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319768" y="2192823"/>
            <a:ext cx="1440000" cy="1440000"/>
          </a:xfrm>
          <a:prstGeom prst="ellipse">
            <a:avLst/>
          </a:prstGeom>
          <a:gradFill flip="none" rotWithShape="1">
            <a:gsLst>
              <a:gs pos="70000">
                <a:srgbClr val="0000FF">
                  <a:alpha val="0"/>
                </a:srgbClr>
              </a:gs>
              <a:gs pos="30000">
                <a:srgbClr val="0000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083992" y="2192823"/>
            <a:ext cx="1440000" cy="1440000"/>
          </a:xfrm>
          <a:prstGeom prst="ellipse">
            <a:avLst/>
          </a:prstGeom>
          <a:gradFill flip="none" rotWithShape="1">
            <a:gsLst>
              <a:gs pos="70000">
                <a:srgbClr val="00FF00">
                  <a:alpha val="0"/>
                </a:srgbClr>
              </a:gs>
              <a:gs pos="30000">
                <a:srgbClr val="00FF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5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998563" y="1627321"/>
            <a:ext cx="2440800" cy="2440800"/>
          </a:xfrm>
          <a:prstGeom prst="ellipse">
            <a:avLst/>
          </a:prstGeom>
          <a:solidFill>
            <a:schemeClr val="bg1">
              <a:alpha val="20000"/>
            </a:schemeClr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405363" y="2034121"/>
            <a:ext cx="1627200" cy="1627200"/>
          </a:xfrm>
          <a:prstGeom prst="ellipse">
            <a:avLst/>
          </a:prstGeom>
          <a:solidFill>
            <a:schemeClr val="bg1">
              <a:alpha val="2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812163" y="2440921"/>
            <a:ext cx="813600" cy="813600"/>
          </a:xfrm>
          <a:prstGeom prst="ellipse">
            <a:avLst/>
          </a:prstGeom>
          <a:solidFill>
            <a:schemeClr val="bg1">
              <a:alpha val="2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309434" y="1017121"/>
            <a:ext cx="3661200" cy="3661200"/>
            <a:chOff x="4865913" y="2841172"/>
            <a:chExt cx="2440800" cy="2440800"/>
          </a:xfrm>
        </p:grpSpPr>
        <p:sp>
          <p:nvSpPr>
            <p:cNvPr id="9" name="타원 8"/>
            <p:cNvSpPr/>
            <p:nvPr/>
          </p:nvSpPr>
          <p:spPr>
            <a:xfrm>
              <a:off x="4865913" y="2841172"/>
              <a:ext cx="2440800" cy="2440800"/>
            </a:xfrm>
            <a:prstGeom prst="ellipse">
              <a:avLst/>
            </a:prstGeom>
            <a:gradFill flip="none" rotWithShape="1">
              <a:gsLst>
                <a:gs pos="30000">
                  <a:schemeClr val="bg1">
                    <a:lumMod val="90000"/>
                    <a:lumOff val="10000"/>
                  </a:schemeClr>
                </a:gs>
                <a:gs pos="0">
                  <a:schemeClr val="bg1">
                    <a:lumMod val="95000"/>
                    <a:lumOff val="5000"/>
                  </a:schemeClr>
                </a:gs>
                <a:gs pos="64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5816313" y="3791572"/>
              <a:ext cx="540000" cy="540000"/>
            </a:xfrm>
            <a:prstGeom prst="ellipse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481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40763" y="406921"/>
            <a:ext cx="2440800" cy="2440800"/>
          </a:xfrm>
          <a:prstGeom prst="ellipse">
            <a:avLst/>
          </a:prstGeom>
          <a:solidFill>
            <a:srgbClr val="333333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47563" y="3254521"/>
            <a:ext cx="1627200" cy="1627200"/>
          </a:xfrm>
          <a:prstGeom prst="ellipse">
            <a:avLst/>
          </a:prstGeom>
          <a:solidFill>
            <a:schemeClr val="bg1">
              <a:alpha val="2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354363" y="5540582"/>
            <a:ext cx="813600" cy="813600"/>
          </a:xfrm>
          <a:prstGeom prst="ellipse">
            <a:avLst/>
          </a:prstGeom>
          <a:solidFill>
            <a:schemeClr val="bg1">
              <a:alpha val="2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141896" y="406921"/>
            <a:ext cx="2440800" cy="2440800"/>
          </a:xfrm>
          <a:prstGeom prst="ellipse">
            <a:avLst/>
          </a:prstGeom>
          <a:solidFill>
            <a:srgbClr val="333333"/>
          </a:solid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735096" y="3254521"/>
            <a:ext cx="1627200" cy="1627200"/>
          </a:xfrm>
          <a:prstGeom prst="ellipse">
            <a:avLst/>
          </a:prstGeom>
          <a:solidFill>
            <a:schemeClr val="bg1">
              <a:alpha val="20000"/>
            </a:schemeClr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597534" y="5540582"/>
            <a:ext cx="813600" cy="813600"/>
          </a:xfrm>
          <a:prstGeom prst="ellipse">
            <a:avLst/>
          </a:prstGeom>
          <a:solidFill>
            <a:schemeClr val="bg1">
              <a:alpha val="20000"/>
            </a:schemeClr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743029" y="406921"/>
            <a:ext cx="2440800" cy="2440800"/>
          </a:xfrm>
          <a:prstGeom prst="ellipse">
            <a:avLst/>
          </a:prstGeom>
          <a:solidFill>
            <a:srgbClr val="333333"/>
          </a:solidFill>
          <a:ln w="889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522629" y="3254521"/>
            <a:ext cx="1627200" cy="1627200"/>
          </a:xfrm>
          <a:prstGeom prst="ellipse">
            <a:avLst/>
          </a:prstGeom>
          <a:solidFill>
            <a:schemeClr val="bg1">
              <a:alpha val="20000"/>
            </a:schemeClr>
          </a:solid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40705" y="5540582"/>
            <a:ext cx="813600" cy="813600"/>
          </a:xfrm>
          <a:prstGeom prst="ellipse">
            <a:avLst/>
          </a:prstGeom>
          <a:solidFill>
            <a:schemeClr val="bg1">
              <a:alpha val="20000"/>
            </a:schemeClr>
          </a:solid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350236" y="406921"/>
            <a:ext cx="2440800" cy="2440800"/>
          </a:xfrm>
          <a:prstGeom prst="ellipse">
            <a:avLst/>
          </a:prstGeom>
          <a:solidFill>
            <a:srgbClr val="333333"/>
          </a:solidFill>
          <a:ln w="889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6310162" y="3254521"/>
            <a:ext cx="1627200" cy="1627200"/>
          </a:xfrm>
          <a:prstGeom prst="ellipse">
            <a:avLst/>
          </a:prstGeom>
          <a:solidFill>
            <a:schemeClr val="bg1">
              <a:alpha val="20000"/>
            </a:schemeClr>
          </a:solidFill>
          <a:ln w="889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083876" y="5540582"/>
            <a:ext cx="813600" cy="813600"/>
          </a:xfrm>
          <a:prstGeom prst="ellipse">
            <a:avLst/>
          </a:prstGeom>
          <a:solidFill>
            <a:schemeClr val="bg1">
              <a:alpha val="20000"/>
            </a:schemeClr>
          </a:solidFill>
          <a:ln w="889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097695" y="3219558"/>
            <a:ext cx="1627200" cy="1627200"/>
          </a:xfrm>
          <a:prstGeom prst="ellipse">
            <a:avLst/>
          </a:prstGeom>
          <a:solidFill>
            <a:schemeClr val="bg1">
              <a:alpha val="20000"/>
            </a:schemeClr>
          </a:solidFill>
          <a:ln w="889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327047" y="5540582"/>
            <a:ext cx="813600" cy="813600"/>
          </a:xfrm>
          <a:prstGeom prst="ellipse">
            <a:avLst/>
          </a:prstGeom>
          <a:solidFill>
            <a:schemeClr val="bg1">
              <a:alpha val="20000"/>
            </a:schemeClr>
          </a:solidFill>
          <a:ln w="889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9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288701" y="464949"/>
            <a:ext cx="3661200" cy="3661200"/>
            <a:chOff x="4865913" y="2841172"/>
            <a:chExt cx="2440800" cy="2440800"/>
          </a:xfrm>
        </p:grpSpPr>
        <p:sp>
          <p:nvSpPr>
            <p:cNvPr id="9" name="타원 8"/>
            <p:cNvSpPr/>
            <p:nvPr/>
          </p:nvSpPr>
          <p:spPr>
            <a:xfrm>
              <a:off x="4865913" y="2841172"/>
              <a:ext cx="2440800" cy="2440800"/>
            </a:xfrm>
            <a:prstGeom prst="ellipse">
              <a:avLst/>
            </a:prstGeom>
            <a:gradFill flip="none" rotWithShape="1">
              <a:gsLst>
                <a:gs pos="30000">
                  <a:srgbClr val="FF0000">
                    <a:lumMod val="90000"/>
                    <a:lumOff val="10000"/>
                  </a:srgbClr>
                </a:gs>
                <a:gs pos="0">
                  <a:srgbClr val="FF0000">
                    <a:lumMod val="95000"/>
                    <a:lumOff val="5000"/>
                  </a:srgbClr>
                </a:gs>
                <a:gs pos="64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5816313" y="3791572"/>
              <a:ext cx="540000" cy="540000"/>
            </a:xfrm>
            <a:prstGeom prst="ellipse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>
            <a:grpSpLocks noChangeAspect="1"/>
          </p:cNvGrpSpPr>
          <p:nvPr/>
        </p:nvGrpSpPr>
        <p:grpSpPr>
          <a:xfrm>
            <a:off x="3949901" y="464949"/>
            <a:ext cx="3661200" cy="3661200"/>
            <a:chOff x="4865913" y="2841172"/>
            <a:chExt cx="2440800" cy="2440800"/>
          </a:xfrm>
        </p:grpSpPr>
        <p:sp>
          <p:nvSpPr>
            <p:cNvPr id="12" name="타원 11"/>
            <p:cNvSpPr/>
            <p:nvPr/>
          </p:nvSpPr>
          <p:spPr>
            <a:xfrm>
              <a:off x="4865913" y="2841172"/>
              <a:ext cx="2440800" cy="2440800"/>
            </a:xfrm>
            <a:prstGeom prst="ellipse">
              <a:avLst/>
            </a:prstGeom>
            <a:gradFill flip="none" rotWithShape="1">
              <a:gsLst>
                <a:gs pos="30000">
                  <a:srgbClr val="0000FF">
                    <a:lumMod val="90000"/>
                    <a:lumOff val="10000"/>
                  </a:srgbClr>
                </a:gs>
                <a:gs pos="0">
                  <a:srgbClr val="0000FF">
                    <a:lumMod val="95000"/>
                    <a:lumOff val="5000"/>
                  </a:srgbClr>
                </a:gs>
                <a:gs pos="64000">
                  <a:srgbClr val="0000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5816313" y="3791572"/>
              <a:ext cx="540000" cy="540000"/>
            </a:xfrm>
            <a:prstGeom prst="ellipse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>
            <a:grpSpLocks noChangeAspect="1"/>
          </p:cNvGrpSpPr>
          <p:nvPr/>
        </p:nvGrpSpPr>
        <p:grpSpPr>
          <a:xfrm>
            <a:off x="7611101" y="464949"/>
            <a:ext cx="3661200" cy="3661200"/>
            <a:chOff x="4865913" y="2841172"/>
            <a:chExt cx="2440800" cy="2440800"/>
          </a:xfrm>
        </p:grpSpPr>
        <p:sp>
          <p:nvSpPr>
            <p:cNvPr id="15" name="타원 14"/>
            <p:cNvSpPr/>
            <p:nvPr/>
          </p:nvSpPr>
          <p:spPr>
            <a:xfrm>
              <a:off x="4865913" y="2841172"/>
              <a:ext cx="2440800" cy="2440800"/>
            </a:xfrm>
            <a:prstGeom prst="ellipse">
              <a:avLst/>
            </a:prstGeom>
            <a:gradFill flip="none" rotWithShape="1">
              <a:gsLst>
                <a:gs pos="30000">
                  <a:srgbClr val="FFFF00">
                    <a:lumMod val="90000"/>
                    <a:lumOff val="10000"/>
                  </a:srgbClr>
                </a:gs>
                <a:gs pos="0">
                  <a:srgbClr val="FFFF00">
                    <a:lumMod val="95000"/>
                    <a:lumOff val="5000"/>
                  </a:srgbClr>
                </a:gs>
                <a:gs pos="64000">
                  <a:srgbClr val="FFFF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816313" y="3791572"/>
              <a:ext cx="540000" cy="540000"/>
            </a:xfrm>
            <a:prstGeom prst="ellipse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206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24613" y="2458386"/>
            <a:ext cx="1800000" cy="180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51803" y="2638386"/>
            <a:ext cx="1440000" cy="144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317500" sx="120000" sy="120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491803" y="2458386"/>
            <a:ext cx="18000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4871803" y="4078386"/>
            <a:ext cx="18000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 flipV="1">
            <a:off x="6491803" y="4078386"/>
            <a:ext cx="18000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 flipV="1">
            <a:off x="4871803" y="2458386"/>
            <a:ext cx="18000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6397423" y="2548386"/>
            <a:ext cx="1440003" cy="1440003"/>
            <a:chOff x="5051799" y="2608347"/>
            <a:chExt cx="1440003" cy="1440003"/>
          </a:xfrm>
        </p:grpSpPr>
        <p:sp>
          <p:nvSpPr>
            <p:cNvPr id="18" name="이등변 삼각형 17"/>
            <p:cNvSpPr/>
            <p:nvPr/>
          </p:nvSpPr>
          <p:spPr>
            <a:xfrm rot="16200000">
              <a:off x="5411801" y="2968348"/>
              <a:ext cx="1440001" cy="7200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5051800" y="3328350"/>
              <a:ext cx="1440001" cy="7200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0"/>
                  </a:schemeClr>
                </a:gs>
                <a:gs pos="100000">
                  <a:schemeClr val="tx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 rot="5400000">
              <a:off x="4691800" y="2968349"/>
              <a:ext cx="1440001" cy="7200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0"/>
                  </a:schemeClr>
                </a:gs>
                <a:gs pos="100000">
                  <a:schemeClr val="tx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5051799" y="2608350"/>
              <a:ext cx="1440001" cy="7200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0"/>
                  </a:schemeClr>
                </a:gs>
                <a:gs pos="100000">
                  <a:schemeClr val="tx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05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71803" y="2458386"/>
            <a:ext cx="1800000" cy="180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51803" y="2638386"/>
            <a:ext cx="1440000" cy="144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317500" sx="120000" sy="120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491803" y="2458386"/>
            <a:ext cx="18000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4871803" y="4078386"/>
            <a:ext cx="18000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 flipV="1">
            <a:off x="6491803" y="4078386"/>
            <a:ext cx="18000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 flipV="1">
            <a:off x="4871803" y="2458386"/>
            <a:ext cx="18000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5051800" y="2638383"/>
            <a:ext cx="1440003" cy="1440003"/>
            <a:chOff x="5051799" y="2608347"/>
            <a:chExt cx="1440003" cy="1440003"/>
          </a:xfrm>
        </p:grpSpPr>
        <p:sp>
          <p:nvSpPr>
            <p:cNvPr id="18" name="이등변 삼각형 17"/>
            <p:cNvSpPr/>
            <p:nvPr/>
          </p:nvSpPr>
          <p:spPr>
            <a:xfrm rot="16200000">
              <a:off x="5411801" y="2968348"/>
              <a:ext cx="1440001" cy="7200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5051800" y="3328350"/>
              <a:ext cx="1440001" cy="7200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0"/>
                  </a:schemeClr>
                </a:gs>
                <a:gs pos="100000">
                  <a:srgbClr val="FF00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 rot="5400000">
              <a:off x="4691800" y="2968349"/>
              <a:ext cx="1440001" cy="7200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0"/>
                  </a:schemeClr>
                </a:gs>
                <a:gs pos="100000">
                  <a:srgbClr val="FFFF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5051799" y="2608350"/>
              <a:ext cx="1440001" cy="720000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0"/>
                  </a:schemeClr>
                </a:gs>
                <a:gs pos="100000">
                  <a:srgbClr val="0070C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059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3842476" y="2638076"/>
            <a:ext cx="2672623" cy="26726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3953" y="3434388"/>
            <a:ext cx="3843747" cy="1080000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80000"/>
                  <a:lumMod val="75000"/>
                  <a:lumOff val="25000"/>
                </a:schemeClr>
              </a:gs>
              <a:gs pos="30000">
                <a:schemeClr val="bg1">
                  <a:alpha val="80000"/>
                  <a:lumMod val="75000"/>
                  <a:lumOff val="25000"/>
                </a:schemeClr>
              </a:gs>
              <a:gs pos="50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 rot="5400000">
            <a:off x="4109737" y="2905338"/>
            <a:ext cx="2138098" cy="213809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20000"/>
                  <a:lumOff val="8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형 33"/>
          <p:cNvSpPr/>
          <p:nvPr/>
        </p:nvSpPr>
        <p:spPr>
          <a:xfrm rot="2700000">
            <a:off x="4109735" y="2905336"/>
            <a:ext cx="2138099" cy="2138098"/>
          </a:xfrm>
          <a:prstGeom prst="pie">
            <a:avLst>
              <a:gd name="adj1" fmla="val 10799362"/>
              <a:gd name="adj2" fmla="val 16215270"/>
            </a:avLst>
          </a:prstGeom>
          <a:gradFill flip="none" rotWithShape="1">
            <a:gsLst>
              <a:gs pos="40000">
                <a:schemeClr val="bg1">
                  <a:lumMod val="50000"/>
                  <a:lumOff val="50000"/>
                  <a:alpha val="0"/>
                </a:schemeClr>
              </a:gs>
              <a:gs pos="5000">
                <a:srgbClr val="0070C0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원형 34"/>
          <p:cNvSpPr/>
          <p:nvPr/>
        </p:nvSpPr>
        <p:spPr>
          <a:xfrm rot="8100000">
            <a:off x="4109737" y="2905337"/>
            <a:ext cx="2138098" cy="2138099"/>
          </a:xfrm>
          <a:prstGeom prst="pie">
            <a:avLst>
              <a:gd name="adj1" fmla="val 10799362"/>
              <a:gd name="adj2" fmla="val 16215270"/>
            </a:avLst>
          </a:prstGeom>
          <a:gradFill flip="none" rotWithShape="1">
            <a:gsLst>
              <a:gs pos="40000">
                <a:schemeClr val="bg1">
                  <a:lumMod val="50000"/>
                  <a:lumOff val="50000"/>
                  <a:alpha val="0"/>
                </a:schemeClr>
              </a:gs>
              <a:gs pos="5000">
                <a:srgbClr val="FF0000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원형 35"/>
          <p:cNvSpPr/>
          <p:nvPr/>
        </p:nvSpPr>
        <p:spPr>
          <a:xfrm rot="13500000">
            <a:off x="4109737" y="2905338"/>
            <a:ext cx="2138099" cy="2138098"/>
          </a:xfrm>
          <a:prstGeom prst="pie">
            <a:avLst>
              <a:gd name="adj1" fmla="val 10799362"/>
              <a:gd name="adj2" fmla="val 16215270"/>
            </a:avLst>
          </a:prstGeom>
          <a:gradFill flip="none" rotWithShape="1">
            <a:gsLst>
              <a:gs pos="40000">
                <a:schemeClr val="bg1">
                  <a:lumMod val="50000"/>
                  <a:lumOff val="50000"/>
                  <a:alpha val="0"/>
                </a:schemeClr>
              </a:gs>
              <a:gs pos="5000">
                <a:srgbClr val="FFFF00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5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3842476" y="2638076"/>
            <a:ext cx="2672623" cy="26726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3953" y="3434388"/>
            <a:ext cx="3843747" cy="1080000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80000"/>
                  <a:lumMod val="75000"/>
                  <a:lumOff val="25000"/>
                </a:schemeClr>
              </a:gs>
              <a:gs pos="30000">
                <a:schemeClr val="bg1">
                  <a:alpha val="80000"/>
                  <a:lumMod val="75000"/>
                  <a:lumOff val="25000"/>
                </a:schemeClr>
              </a:gs>
              <a:gs pos="50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662203" y="3434388"/>
            <a:ext cx="5729697" cy="1080000"/>
            <a:chOff x="5662203" y="3434388"/>
            <a:chExt cx="5729697" cy="1080000"/>
          </a:xfrm>
        </p:grpSpPr>
        <p:sp>
          <p:nvSpPr>
            <p:cNvPr id="23" name="직사각형 22"/>
            <p:cNvSpPr/>
            <p:nvPr/>
          </p:nvSpPr>
          <p:spPr>
            <a:xfrm>
              <a:off x="5662203" y="3434388"/>
              <a:ext cx="5729697" cy="1080000"/>
            </a:xfrm>
            <a:prstGeom prst="rect">
              <a:avLst/>
            </a:prstGeom>
            <a:gradFill flip="none" rotWithShape="1">
              <a:gsLst>
                <a:gs pos="75000">
                  <a:srgbClr val="FF0000">
                    <a:lumMod val="75000"/>
                    <a:lumOff val="25000"/>
                    <a:alpha val="80000"/>
                  </a:srgbClr>
                </a:gs>
                <a:gs pos="25000">
                  <a:srgbClr val="FF0000">
                    <a:lumMod val="75000"/>
                    <a:lumOff val="25000"/>
                    <a:alpha val="80000"/>
                  </a:srgbClr>
                </a:gs>
                <a:gs pos="50000">
                  <a:srgbClr val="FF0000">
                    <a:alpha val="90000"/>
                  </a:srgbClr>
                </a:gs>
                <a:gs pos="0">
                  <a:srgbClr val="FF0000">
                    <a:alpha val="0"/>
                    <a:lumMod val="50000"/>
                    <a:lumOff val="50000"/>
                  </a:srgbClr>
                </a:gs>
                <a:gs pos="100000">
                  <a:srgbClr val="FF0000">
                    <a:alpha val="0"/>
                    <a:lumMod val="50000"/>
                    <a:lumOff val="5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662203" y="3874326"/>
              <a:ext cx="5729697" cy="180000"/>
            </a:xfrm>
            <a:prstGeom prst="rect">
              <a:avLst/>
            </a:prstGeom>
            <a:gradFill>
              <a:gsLst>
                <a:gs pos="50000">
                  <a:schemeClr val="bg1"/>
                </a:gs>
                <a:gs pos="0">
                  <a:schemeClr val="bg1">
                    <a:alpha val="0"/>
                    <a:lumMod val="50000"/>
                    <a:lumOff val="50000"/>
                  </a:schemeClr>
                </a:gs>
                <a:gs pos="100000">
                  <a:schemeClr val="bg1">
                    <a:alpha val="0"/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 rot="5400000">
            <a:off x="3695303" y="1323129"/>
            <a:ext cx="2966968" cy="1080000"/>
            <a:chOff x="5662203" y="3434388"/>
            <a:chExt cx="5729697" cy="1080000"/>
          </a:xfrm>
        </p:grpSpPr>
        <p:sp>
          <p:nvSpPr>
            <p:cNvPr id="26" name="직사각형 25"/>
            <p:cNvSpPr/>
            <p:nvPr/>
          </p:nvSpPr>
          <p:spPr>
            <a:xfrm>
              <a:off x="5662203" y="3434388"/>
              <a:ext cx="5729697" cy="1080000"/>
            </a:xfrm>
            <a:prstGeom prst="rect">
              <a:avLst/>
            </a:prstGeom>
            <a:gradFill flip="none" rotWithShape="1">
              <a:gsLst>
                <a:gs pos="75000">
                  <a:srgbClr val="0000FF">
                    <a:alpha val="80000"/>
                    <a:lumMod val="75000"/>
                    <a:lumOff val="25000"/>
                  </a:srgbClr>
                </a:gs>
                <a:gs pos="25000">
                  <a:srgbClr val="0000FF">
                    <a:alpha val="80000"/>
                    <a:lumMod val="75000"/>
                    <a:lumOff val="25000"/>
                  </a:srgbClr>
                </a:gs>
                <a:gs pos="50000">
                  <a:srgbClr val="0000FF">
                    <a:alpha val="89804"/>
                  </a:srgbClr>
                </a:gs>
                <a:gs pos="0">
                  <a:srgbClr val="0000FF">
                    <a:alpha val="0"/>
                    <a:lumMod val="50000"/>
                    <a:lumOff val="50000"/>
                  </a:srgbClr>
                </a:gs>
                <a:gs pos="100000">
                  <a:srgbClr val="0000FF">
                    <a:alpha val="0"/>
                    <a:lumMod val="50000"/>
                    <a:lumOff val="5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662203" y="3874326"/>
              <a:ext cx="5729697" cy="180000"/>
            </a:xfrm>
            <a:prstGeom prst="rect">
              <a:avLst/>
            </a:prstGeom>
            <a:gradFill>
              <a:gsLst>
                <a:gs pos="50000">
                  <a:schemeClr val="bg1"/>
                </a:gs>
                <a:gs pos="0">
                  <a:schemeClr val="bg1">
                    <a:alpha val="0"/>
                    <a:lumMod val="50000"/>
                    <a:lumOff val="50000"/>
                  </a:schemeClr>
                </a:gs>
                <a:gs pos="100000">
                  <a:schemeClr val="bg1">
                    <a:alpha val="0"/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5400000">
            <a:off x="4242467" y="5021149"/>
            <a:ext cx="1875244" cy="1080000"/>
            <a:chOff x="5662203" y="3434388"/>
            <a:chExt cx="5729697" cy="1080000"/>
          </a:xfrm>
        </p:grpSpPr>
        <p:sp>
          <p:nvSpPr>
            <p:cNvPr id="29" name="직사각형 28"/>
            <p:cNvSpPr/>
            <p:nvPr/>
          </p:nvSpPr>
          <p:spPr>
            <a:xfrm>
              <a:off x="5662203" y="3434388"/>
              <a:ext cx="5729697" cy="1080000"/>
            </a:xfrm>
            <a:prstGeom prst="rect">
              <a:avLst/>
            </a:prstGeom>
            <a:gradFill flip="none" rotWithShape="1">
              <a:gsLst>
                <a:gs pos="75000">
                  <a:srgbClr val="FFFF00">
                    <a:alpha val="80000"/>
                    <a:lumMod val="75000"/>
                    <a:lumOff val="25000"/>
                  </a:srgbClr>
                </a:gs>
                <a:gs pos="25000">
                  <a:srgbClr val="FFFF00">
                    <a:alpha val="80000"/>
                    <a:lumMod val="75000"/>
                    <a:lumOff val="25000"/>
                  </a:srgbClr>
                </a:gs>
                <a:gs pos="50000">
                  <a:srgbClr val="FFFF00">
                    <a:alpha val="90000"/>
                  </a:srgbClr>
                </a:gs>
                <a:gs pos="0">
                  <a:srgbClr val="FFFF00">
                    <a:alpha val="0"/>
                    <a:lumMod val="50000"/>
                    <a:lumOff val="50000"/>
                  </a:srgbClr>
                </a:gs>
                <a:gs pos="100000">
                  <a:srgbClr val="FFFF00">
                    <a:alpha val="0"/>
                    <a:lumMod val="50000"/>
                    <a:lumOff val="5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62203" y="3874326"/>
              <a:ext cx="5729697" cy="180000"/>
            </a:xfrm>
            <a:prstGeom prst="rect">
              <a:avLst/>
            </a:prstGeom>
            <a:gradFill>
              <a:gsLst>
                <a:gs pos="50000">
                  <a:schemeClr val="bg1"/>
                </a:gs>
                <a:gs pos="0">
                  <a:schemeClr val="bg1">
                    <a:alpha val="0"/>
                    <a:lumMod val="50000"/>
                    <a:lumOff val="50000"/>
                  </a:schemeClr>
                </a:gs>
                <a:gs pos="100000">
                  <a:schemeClr val="bg1">
                    <a:alpha val="0"/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>
            <a:grpSpLocks noChangeAspect="1"/>
          </p:cNvGrpSpPr>
          <p:nvPr/>
        </p:nvGrpSpPr>
        <p:grpSpPr>
          <a:xfrm rot="2700000">
            <a:off x="4109738" y="2905340"/>
            <a:ext cx="2138101" cy="2138098"/>
            <a:chOff x="4797504" y="2077850"/>
            <a:chExt cx="1800002" cy="1800000"/>
          </a:xfrm>
          <a:effectLst/>
        </p:grpSpPr>
        <p:sp>
          <p:nvSpPr>
            <p:cNvPr id="32" name="타원 31"/>
            <p:cNvSpPr/>
            <p:nvPr/>
          </p:nvSpPr>
          <p:spPr>
            <a:xfrm rot="2700000">
              <a:off x="4797505" y="2077850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20000"/>
                    <a:lumOff val="80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797504" y="2077850"/>
              <a:ext cx="1800002" cy="1800000"/>
              <a:chOff x="6970296" y="2559295"/>
              <a:chExt cx="1800002" cy="1800000"/>
            </a:xfrm>
          </p:grpSpPr>
          <p:sp>
            <p:nvSpPr>
              <p:cNvPr id="34" name="원형 33"/>
              <p:cNvSpPr/>
              <p:nvPr/>
            </p:nvSpPr>
            <p:spPr>
              <a:xfrm>
                <a:off x="6970296" y="2559295"/>
                <a:ext cx="1800000" cy="1800000"/>
              </a:xfrm>
              <a:prstGeom prst="pie">
                <a:avLst>
                  <a:gd name="adj1" fmla="val 10799362"/>
                  <a:gd name="adj2" fmla="val 16215270"/>
                </a:avLst>
              </a:prstGeom>
              <a:gradFill flip="none" rotWithShape="1">
                <a:gsLst>
                  <a:gs pos="90000">
                    <a:srgbClr val="0000FF"/>
                  </a:gs>
                  <a:gs pos="40000">
                    <a:schemeClr val="bg1">
                      <a:lumMod val="50000"/>
                      <a:lumOff val="50000"/>
                      <a:alpha val="0"/>
                    </a:schemeClr>
                  </a:gs>
                  <a:gs pos="5000">
                    <a:srgbClr val="0070C0">
                      <a:alpha val="7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원형 34"/>
              <p:cNvSpPr/>
              <p:nvPr/>
            </p:nvSpPr>
            <p:spPr>
              <a:xfrm rot="5400000">
                <a:off x="6970297" y="2559295"/>
                <a:ext cx="1800000" cy="1800000"/>
              </a:xfrm>
              <a:prstGeom prst="pie">
                <a:avLst>
                  <a:gd name="adj1" fmla="val 10799362"/>
                  <a:gd name="adj2" fmla="val 16215270"/>
                </a:avLst>
              </a:prstGeom>
              <a:gradFill flip="none" rotWithShape="1">
                <a:gsLst>
                  <a:gs pos="90000">
                    <a:srgbClr val="FF0000"/>
                  </a:gs>
                  <a:gs pos="40000">
                    <a:schemeClr val="bg1">
                      <a:lumMod val="50000"/>
                      <a:lumOff val="50000"/>
                      <a:alpha val="0"/>
                    </a:schemeClr>
                  </a:gs>
                  <a:gs pos="5000">
                    <a:srgbClr val="FF0000">
                      <a:alpha val="7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원형 35"/>
              <p:cNvSpPr/>
              <p:nvPr/>
            </p:nvSpPr>
            <p:spPr>
              <a:xfrm rot="10800000">
                <a:off x="6970298" y="2559295"/>
                <a:ext cx="1800000" cy="1800000"/>
              </a:xfrm>
              <a:prstGeom prst="pie">
                <a:avLst>
                  <a:gd name="adj1" fmla="val 10799362"/>
                  <a:gd name="adj2" fmla="val 16215270"/>
                </a:avLst>
              </a:prstGeom>
              <a:gradFill flip="none" rotWithShape="1">
                <a:gsLst>
                  <a:gs pos="90000">
                    <a:srgbClr val="FFFF00"/>
                  </a:gs>
                  <a:gs pos="40000">
                    <a:schemeClr val="bg1">
                      <a:lumMod val="50000"/>
                      <a:lumOff val="50000"/>
                      <a:alpha val="0"/>
                    </a:schemeClr>
                  </a:gs>
                  <a:gs pos="5000">
                    <a:srgbClr val="FFFF00">
                      <a:alpha val="7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887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3842476" y="2638076"/>
            <a:ext cx="2672623" cy="267262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0281" y="3385402"/>
            <a:ext cx="3843747" cy="1080000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80000"/>
                  <a:lumMod val="75000"/>
                  <a:lumOff val="25000"/>
                </a:schemeClr>
              </a:gs>
              <a:gs pos="30000">
                <a:schemeClr val="bg1">
                  <a:alpha val="80000"/>
                  <a:lumMod val="75000"/>
                  <a:lumOff val="25000"/>
                </a:schemeClr>
              </a:gs>
              <a:gs pos="50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833561" y="3385402"/>
            <a:ext cx="3843747" cy="1080000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80000"/>
                  <a:lumMod val="75000"/>
                  <a:lumOff val="25000"/>
                </a:schemeClr>
              </a:gs>
              <a:gs pos="30000">
                <a:schemeClr val="bg1">
                  <a:alpha val="80000"/>
                  <a:lumMod val="75000"/>
                  <a:lumOff val="25000"/>
                </a:schemeClr>
              </a:gs>
              <a:gs pos="50000">
                <a:schemeClr val="bg1"/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 rot="2700000">
            <a:off x="4109738" y="2905340"/>
            <a:ext cx="2138101" cy="2138098"/>
            <a:chOff x="6970296" y="2559295"/>
            <a:chExt cx="1800002" cy="1800000"/>
          </a:xfrm>
        </p:grpSpPr>
        <p:sp>
          <p:nvSpPr>
            <p:cNvPr id="34" name="원형 33"/>
            <p:cNvSpPr/>
            <p:nvPr/>
          </p:nvSpPr>
          <p:spPr>
            <a:xfrm>
              <a:off x="6970296" y="2559295"/>
              <a:ext cx="1800000" cy="1800000"/>
            </a:xfrm>
            <a:prstGeom prst="pie">
              <a:avLst>
                <a:gd name="adj1" fmla="val 10799362"/>
                <a:gd name="adj2" fmla="val 16215270"/>
              </a:avLst>
            </a:prstGeom>
            <a:gradFill flip="none" rotWithShape="1">
              <a:gsLst>
                <a:gs pos="90000">
                  <a:schemeClr val="tx1"/>
                </a:gs>
                <a:gs pos="40000">
                  <a:schemeClr val="bg1">
                    <a:lumMod val="50000"/>
                    <a:lumOff val="50000"/>
                    <a:alpha val="0"/>
                  </a:schemeClr>
                </a:gs>
                <a:gs pos="5000">
                  <a:schemeClr val="tx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원형 34"/>
            <p:cNvSpPr/>
            <p:nvPr/>
          </p:nvSpPr>
          <p:spPr>
            <a:xfrm rot="5400000">
              <a:off x="6970297" y="2559295"/>
              <a:ext cx="1800000" cy="1800000"/>
            </a:xfrm>
            <a:prstGeom prst="pie">
              <a:avLst>
                <a:gd name="adj1" fmla="val 10799362"/>
                <a:gd name="adj2" fmla="val 16215270"/>
              </a:avLst>
            </a:prstGeom>
            <a:gradFill flip="none" rotWithShape="1">
              <a:gsLst>
                <a:gs pos="90000">
                  <a:schemeClr val="bg1"/>
                </a:gs>
                <a:gs pos="40000">
                  <a:schemeClr val="bg1">
                    <a:lumMod val="50000"/>
                    <a:lumOff val="50000"/>
                    <a:alpha val="0"/>
                  </a:schemeClr>
                </a:gs>
                <a:gs pos="5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원형 35"/>
            <p:cNvSpPr/>
            <p:nvPr/>
          </p:nvSpPr>
          <p:spPr>
            <a:xfrm rot="10800000">
              <a:off x="6970298" y="2559295"/>
              <a:ext cx="1800000" cy="1800000"/>
            </a:xfrm>
            <a:prstGeom prst="pie">
              <a:avLst>
                <a:gd name="adj1" fmla="val 10799362"/>
                <a:gd name="adj2" fmla="val 16215270"/>
              </a:avLst>
            </a:prstGeom>
            <a:gradFill flip="none" rotWithShape="1">
              <a:gsLst>
                <a:gs pos="90000">
                  <a:schemeClr val="tx1"/>
                </a:gs>
                <a:gs pos="40000">
                  <a:schemeClr val="bg1">
                    <a:lumMod val="50000"/>
                    <a:lumOff val="50000"/>
                    <a:alpha val="0"/>
                  </a:schemeClr>
                </a:gs>
                <a:gs pos="5000">
                  <a:schemeClr val="tx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13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44927" y="473528"/>
            <a:ext cx="2440800" cy="2440800"/>
            <a:chOff x="4865913" y="2841172"/>
            <a:chExt cx="2440800" cy="2440800"/>
          </a:xfrm>
        </p:grpSpPr>
        <p:sp>
          <p:nvSpPr>
            <p:cNvPr id="8" name="타원 7"/>
            <p:cNvSpPr/>
            <p:nvPr/>
          </p:nvSpPr>
          <p:spPr>
            <a:xfrm>
              <a:off x="4865913" y="2841172"/>
              <a:ext cx="2440800" cy="2440800"/>
            </a:xfrm>
            <a:prstGeom prst="ellipse">
              <a:avLst/>
            </a:prstGeom>
            <a:gradFill flip="none" rotWithShape="1">
              <a:gsLst>
                <a:gs pos="30000">
                  <a:srgbClr val="FF0000">
                    <a:lumMod val="90000"/>
                    <a:lumOff val="10000"/>
                  </a:srgbClr>
                </a:gs>
                <a:gs pos="0">
                  <a:srgbClr val="FF0000">
                    <a:lumMod val="95000"/>
                    <a:lumOff val="5000"/>
                  </a:srgbClr>
                </a:gs>
                <a:gs pos="64000">
                  <a:srgbClr val="FF0000">
                    <a:alpha val="0"/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816313" y="3791572"/>
              <a:ext cx="540000" cy="540000"/>
            </a:xfrm>
            <a:prstGeom prst="ellipse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156855" y="473528"/>
            <a:ext cx="2440800" cy="2440800"/>
            <a:chOff x="4865913" y="2841172"/>
            <a:chExt cx="2440800" cy="2440800"/>
          </a:xfrm>
        </p:grpSpPr>
        <p:sp>
          <p:nvSpPr>
            <p:cNvPr id="16" name="타원 15"/>
            <p:cNvSpPr/>
            <p:nvPr/>
          </p:nvSpPr>
          <p:spPr>
            <a:xfrm>
              <a:off x="4865913" y="2841172"/>
              <a:ext cx="2440800" cy="2440800"/>
            </a:xfrm>
            <a:prstGeom prst="ellipse">
              <a:avLst/>
            </a:prstGeom>
            <a:gradFill flip="none" rotWithShape="1">
              <a:gsLst>
                <a:gs pos="30000">
                  <a:schemeClr val="bg1">
                    <a:lumMod val="90000"/>
                    <a:lumOff val="10000"/>
                  </a:schemeClr>
                </a:gs>
                <a:gs pos="0">
                  <a:schemeClr val="bg1">
                    <a:lumMod val="95000"/>
                    <a:lumOff val="5000"/>
                  </a:schemeClr>
                </a:gs>
                <a:gs pos="64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816313" y="3791572"/>
              <a:ext cx="540000" cy="540000"/>
            </a:xfrm>
            <a:prstGeom prst="ellipse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타원 18"/>
          <p:cNvSpPr/>
          <p:nvPr/>
        </p:nvSpPr>
        <p:spPr>
          <a:xfrm>
            <a:off x="6068783" y="473528"/>
            <a:ext cx="4881600" cy="488160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3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3031984" y="331293"/>
            <a:ext cx="6094800" cy="60948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5400000">
            <a:off x="3647580" y="939693"/>
            <a:ext cx="4874400" cy="487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형 10"/>
          <p:cNvSpPr/>
          <p:nvPr/>
        </p:nvSpPr>
        <p:spPr>
          <a:xfrm rot="2700000">
            <a:off x="1385790" y="-658712"/>
            <a:ext cx="4881601" cy="4881599"/>
          </a:xfrm>
          <a:prstGeom prst="pie">
            <a:avLst>
              <a:gd name="adj1" fmla="val 10799362"/>
              <a:gd name="adj2" fmla="val 16215270"/>
            </a:avLst>
          </a:prstGeom>
          <a:gradFill flip="none" rotWithShape="1">
            <a:gsLst>
              <a:gs pos="40000">
                <a:schemeClr val="bg1">
                  <a:lumMod val="50000"/>
                  <a:lumOff val="50000"/>
                  <a:alpha val="0"/>
                </a:schemeClr>
              </a:gs>
              <a:gs pos="5000">
                <a:srgbClr val="0070C0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원형 11"/>
          <p:cNvSpPr/>
          <p:nvPr/>
        </p:nvSpPr>
        <p:spPr>
          <a:xfrm rot="8100000">
            <a:off x="7093995" y="-658714"/>
            <a:ext cx="4881599" cy="4881601"/>
          </a:xfrm>
          <a:prstGeom prst="pie">
            <a:avLst>
              <a:gd name="adj1" fmla="val 10799362"/>
              <a:gd name="adj2" fmla="val 16215270"/>
            </a:avLst>
          </a:prstGeom>
          <a:gradFill flip="none" rotWithShape="1">
            <a:gsLst>
              <a:gs pos="40000">
                <a:schemeClr val="bg1">
                  <a:lumMod val="50000"/>
                  <a:lumOff val="50000"/>
                  <a:alpha val="0"/>
                </a:schemeClr>
              </a:gs>
              <a:gs pos="5000">
                <a:srgbClr val="FF0000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원형 12"/>
          <p:cNvSpPr/>
          <p:nvPr/>
        </p:nvSpPr>
        <p:spPr>
          <a:xfrm rot="13500000">
            <a:off x="3642184" y="939693"/>
            <a:ext cx="4874400" cy="4878000"/>
          </a:xfrm>
          <a:prstGeom prst="pie">
            <a:avLst>
              <a:gd name="adj1" fmla="val 10799362"/>
              <a:gd name="adj2" fmla="val 16215270"/>
            </a:avLst>
          </a:prstGeom>
          <a:gradFill flip="none" rotWithShape="1">
            <a:gsLst>
              <a:gs pos="40000">
                <a:schemeClr val="bg1">
                  <a:lumMod val="50000"/>
                  <a:lumOff val="50000"/>
                  <a:alpha val="0"/>
                </a:schemeClr>
              </a:gs>
              <a:gs pos="5000">
                <a:schemeClr val="tx1">
                  <a:alpha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1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1109" y="893619"/>
            <a:ext cx="4881600" cy="4881600"/>
          </a:xfrm>
          <a:prstGeom prst="roundRect">
            <a:avLst>
              <a:gd name="adj" fmla="val 1539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94764" y="893619"/>
            <a:ext cx="4878000" cy="4878000"/>
          </a:xfrm>
          <a:prstGeom prst="roundRect">
            <a:avLst>
              <a:gd name="adj" fmla="val 15390"/>
            </a:avLst>
          </a:prstGeom>
          <a:gradFill flip="none" rotWithShape="1">
            <a:gsLst>
              <a:gs pos="30000">
                <a:schemeClr val="bg1">
                  <a:lumMod val="95000"/>
                  <a:alpha val="40000"/>
                </a:schemeClr>
              </a:gs>
              <a:gs pos="20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127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874764" y="2612619"/>
            <a:ext cx="1440000" cy="1440000"/>
          </a:xfrm>
          <a:prstGeom prst="ellipse">
            <a:avLst/>
          </a:prstGeom>
          <a:gradFill flip="none" rotWithShape="1">
            <a:gsLst>
              <a:gs pos="70000">
                <a:schemeClr val="tx1">
                  <a:alpha val="0"/>
                  <a:lumMod val="100000"/>
                </a:schemeClr>
              </a:gs>
              <a:gs pos="3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24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rgbClr val="FFFF00">
                <a:alpha val="90000"/>
                <a:lumMod val="85000"/>
                <a:lumOff val="15000"/>
              </a:srgbClr>
            </a:gs>
            <a:gs pos="30000">
              <a:srgbClr val="FFFF00">
                <a:alpha val="90000"/>
                <a:lumMod val="85000"/>
                <a:lumOff val="15000"/>
              </a:srgbClr>
            </a:gs>
            <a:gs pos="50000">
              <a:srgbClr val="FFFF00"/>
            </a:gs>
            <a:gs pos="0">
              <a:srgbClr val="FFFF00">
                <a:alpha val="0"/>
                <a:lumMod val="50000"/>
                <a:lumOff val="50000"/>
              </a:srgbClr>
            </a:gs>
            <a:gs pos="100000">
              <a:srgbClr val="FFFF00">
                <a:alpha val="0"/>
                <a:lumMod val="50000"/>
                <a:lumOff val="50000"/>
              </a:srgbClr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47</cp:revision>
  <dcterms:created xsi:type="dcterms:W3CDTF">2017-04-11T16:40:11Z</dcterms:created>
  <dcterms:modified xsi:type="dcterms:W3CDTF">2017-04-12T06:06:59Z</dcterms:modified>
</cp:coreProperties>
</file>