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181717"/>
    <a:srgbClr val="767171"/>
    <a:srgbClr val="582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7" d="100"/>
          <a:sy n="97" d="100"/>
        </p:scale>
        <p:origin x="3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4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1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D3AF-BA29-49B2-9667-F6881BE09671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CCA2-4E27-4B02-8B9D-0EFED446D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7924"/>
              </p:ext>
            </p:extLst>
          </p:nvPr>
        </p:nvGraphicFramePr>
        <p:xfrm>
          <a:off x="1373864" y="1395331"/>
          <a:ext cx="9594430" cy="52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14">
                  <a:extLst>
                    <a:ext uri="{9D8B030D-6E8A-4147-A177-3AD203B41FA5}">
                      <a16:colId xmlns:a16="http://schemas.microsoft.com/office/drawing/2014/main" val="123030131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336380469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986475141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415011834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98401572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306709160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07533667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039711618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64301805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766847224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4064363564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345170763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912974737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55038504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35210877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170260399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746689092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3226890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4866579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555756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450323946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968611511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42558008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185317953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5196183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3605466755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075569899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328566883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963213082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751429179"/>
                    </a:ext>
                  </a:extLst>
                </a:gridCol>
              </a:tblGrid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26790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81936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17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6818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57807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58308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16352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5160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68199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327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092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5359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12665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57837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28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1506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1414956" y="6043900"/>
            <a:ext cx="278787" cy="480779"/>
            <a:chOff x="8234762" y="2887342"/>
            <a:chExt cx="891114" cy="1536762"/>
          </a:xfrm>
        </p:grpSpPr>
        <p:sp>
          <p:nvSpPr>
            <p:cNvPr id="24" name="타원 23"/>
            <p:cNvSpPr/>
            <p:nvPr/>
          </p:nvSpPr>
          <p:spPr>
            <a:xfrm>
              <a:off x="8759249" y="2887342"/>
              <a:ext cx="366627" cy="3666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8497770" y="3238678"/>
              <a:ext cx="386686" cy="920889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884456" y="3246323"/>
              <a:ext cx="80098" cy="257253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8964554" y="3314459"/>
              <a:ext cx="161322" cy="189117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8592575" y="3238678"/>
              <a:ext cx="291881" cy="64584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484008" y="3303262"/>
              <a:ext cx="108567" cy="237013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632624" y="3839727"/>
              <a:ext cx="331930" cy="93062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8898218" y="3932790"/>
              <a:ext cx="64627" cy="326934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8234762" y="4159568"/>
              <a:ext cx="263008" cy="264536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0650382" y="5966407"/>
            <a:ext cx="317912" cy="6506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89412" y="6052943"/>
            <a:ext cx="239850" cy="167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04935" y="6291709"/>
            <a:ext cx="48655" cy="504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7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73864" y="1395331"/>
          <a:ext cx="9594430" cy="52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14">
                  <a:extLst>
                    <a:ext uri="{9D8B030D-6E8A-4147-A177-3AD203B41FA5}">
                      <a16:colId xmlns:a16="http://schemas.microsoft.com/office/drawing/2014/main" val="123030131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336380469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986475141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415011834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98401572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306709160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07533667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039711618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64301805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766847224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4064363564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345170763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912974737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55038504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35210877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170260399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746689092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3226890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4866579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1555756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450323946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968611511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425580080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185317953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851961836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3605466755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075569899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1328566883"/>
                    </a:ext>
                  </a:extLst>
                </a:gridCol>
                <a:gridCol w="319815">
                  <a:extLst>
                    <a:ext uri="{9D8B030D-6E8A-4147-A177-3AD203B41FA5}">
                      <a16:colId xmlns:a16="http://schemas.microsoft.com/office/drawing/2014/main" val="2963213082"/>
                    </a:ext>
                  </a:extLst>
                </a:gridCol>
                <a:gridCol w="319814">
                  <a:extLst>
                    <a:ext uri="{9D8B030D-6E8A-4147-A177-3AD203B41FA5}">
                      <a16:colId xmlns:a16="http://schemas.microsoft.com/office/drawing/2014/main" val="2751429179"/>
                    </a:ext>
                  </a:extLst>
                </a:gridCol>
              </a:tblGrid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26790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81936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17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6818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57807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58308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16352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5160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68199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3271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59092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5359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12665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57837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7828"/>
                  </a:ext>
                </a:extLst>
              </a:tr>
              <a:tr h="32635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15066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>
            <a:grpSpLocks noChangeAspect="1"/>
          </p:cNvGrpSpPr>
          <p:nvPr/>
        </p:nvGrpSpPr>
        <p:grpSpPr>
          <a:xfrm>
            <a:off x="1414956" y="6043900"/>
            <a:ext cx="278787" cy="480779"/>
            <a:chOff x="8234762" y="2887342"/>
            <a:chExt cx="891114" cy="1536762"/>
          </a:xfrm>
        </p:grpSpPr>
        <p:sp>
          <p:nvSpPr>
            <p:cNvPr id="24" name="타원 23"/>
            <p:cNvSpPr/>
            <p:nvPr/>
          </p:nvSpPr>
          <p:spPr>
            <a:xfrm>
              <a:off x="8759249" y="2887342"/>
              <a:ext cx="366627" cy="3666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8497770" y="3238678"/>
              <a:ext cx="386686" cy="920889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884456" y="3246323"/>
              <a:ext cx="80098" cy="257253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8964554" y="3314459"/>
              <a:ext cx="161322" cy="189117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8592575" y="3238678"/>
              <a:ext cx="291881" cy="64584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484008" y="3303262"/>
              <a:ext cx="108567" cy="237013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632624" y="3839727"/>
              <a:ext cx="331930" cy="93062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8898218" y="3932790"/>
              <a:ext cx="64627" cy="326934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8234762" y="4159568"/>
              <a:ext cx="263008" cy="264536"/>
            </a:xfrm>
            <a:prstGeom prst="line">
              <a:avLst/>
            </a:prstGeom>
            <a:ln w="508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0650382" y="5966407"/>
            <a:ext cx="317912" cy="650604"/>
            <a:chOff x="10650382" y="5966407"/>
            <a:chExt cx="317912" cy="650604"/>
          </a:xfrm>
        </p:grpSpPr>
        <p:sp>
          <p:nvSpPr>
            <p:cNvPr id="33" name="직사각형 32"/>
            <p:cNvSpPr/>
            <p:nvPr/>
          </p:nvSpPr>
          <p:spPr>
            <a:xfrm>
              <a:off x="10650382" y="5966407"/>
              <a:ext cx="317912" cy="6506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689412" y="6052943"/>
              <a:ext cx="239850" cy="167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0904935" y="6291709"/>
              <a:ext cx="48655" cy="504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>
            <a:grpSpLocks noChangeAspect="1"/>
          </p:cNvGrpSpPr>
          <p:nvPr/>
        </p:nvGrpSpPr>
        <p:grpSpPr>
          <a:xfrm>
            <a:off x="5854471" y="6291709"/>
            <a:ext cx="315305" cy="328230"/>
            <a:chOff x="5013434" y="3389852"/>
            <a:chExt cx="1080000" cy="1185943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013434" y="3855795"/>
              <a:ext cx="1080000" cy="720000"/>
            </a:xfrm>
            <a:prstGeom prst="roundRect">
              <a:avLst/>
            </a:prstGeom>
            <a:solidFill>
              <a:srgbClr val="582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83434" y="3585795"/>
              <a:ext cx="540000" cy="54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481363" y="3389852"/>
              <a:ext cx="144142" cy="39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4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816626" y="3903042"/>
            <a:ext cx="721164" cy="722997"/>
            <a:chOff x="5013434" y="3389852"/>
            <a:chExt cx="1080000" cy="118594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013434" y="3855795"/>
              <a:ext cx="1080000" cy="720000"/>
            </a:xfrm>
            <a:prstGeom prst="roundRect">
              <a:avLst/>
            </a:prstGeom>
            <a:solidFill>
              <a:srgbClr val="582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283434" y="3585795"/>
              <a:ext cx="540000" cy="54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481363" y="3389852"/>
              <a:ext cx="144142" cy="39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400784" y="2639597"/>
            <a:ext cx="720000" cy="7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2303233" y="2067330"/>
            <a:ext cx="607286" cy="1047288"/>
            <a:chOff x="8234762" y="2887342"/>
            <a:chExt cx="891114" cy="1536762"/>
          </a:xfrm>
        </p:grpSpPr>
        <p:sp>
          <p:nvSpPr>
            <p:cNvPr id="14" name="타원 13"/>
            <p:cNvSpPr/>
            <p:nvPr/>
          </p:nvSpPr>
          <p:spPr>
            <a:xfrm>
              <a:off x="8759249" y="2887342"/>
              <a:ext cx="366627" cy="3666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8497770" y="3238678"/>
              <a:ext cx="386686" cy="920889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884456" y="3246323"/>
              <a:ext cx="80098" cy="257253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964554" y="3314459"/>
              <a:ext cx="161322" cy="189117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8592575" y="3238678"/>
              <a:ext cx="291881" cy="64584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8484008" y="3303262"/>
              <a:ext cx="108567" cy="237013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632624" y="3839727"/>
              <a:ext cx="331930" cy="93062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8898218" y="3932790"/>
              <a:ext cx="64627" cy="326934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8234762" y="4159568"/>
              <a:ext cx="263008" cy="264536"/>
            </a:xfrm>
            <a:prstGeom prst="line">
              <a:avLst/>
            </a:prstGeom>
            <a:ln w="76200" cap="rnd"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8781052" y="2317183"/>
            <a:ext cx="721164" cy="1438085"/>
            <a:chOff x="10650382" y="5966407"/>
            <a:chExt cx="317912" cy="650604"/>
          </a:xfrm>
        </p:grpSpPr>
        <p:sp>
          <p:nvSpPr>
            <p:cNvPr id="25" name="직사각형 24"/>
            <p:cNvSpPr/>
            <p:nvPr/>
          </p:nvSpPr>
          <p:spPr>
            <a:xfrm>
              <a:off x="10650382" y="5966407"/>
              <a:ext cx="317912" cy="6506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89412" y="6052943"/>
              <a:ext cx="239850" cy="167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904935" y="6291709"/>
              <a:ext cx="48655" cy="504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400784" y="1919597"/>
            <a:ext cx="720000" cy="72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9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7123742" y="3008669"/>
            <a:ext cx="1800000" cy="1800000"/>
            <a:chOff x="7123742" y="3008669"/>
            <a:chExt cx="1800000" cy="1800000"/>
          </a:xfrm>
        </p:grpSpPr>
        <p:sp>
          <p:nvSpPr>
            <p:cNvPr id="11" name="직사각형 10"/>
            <p:cNvSpPr/>
            <p:nvPr/>
          </p:nvSpPr>
          <p:spPr>
            <a:xfrm>
              <a:off x="7123742" y="3008669"/>
              <a:ext cx="1800000" cy="180000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rot="16200000">
              <a:off x="7123742" y="3008669"/>
              <a:ext cx="1800000" cy="1800000"/>
            </a:xfrm>
            <a:prstGeom prst="rt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16200000">
              <a:off x="8023742" y="3908669"/>
              <a:ext cx="900000" cy="9000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7123742" y="3008669"/>
              <a:ext cx="900000" cy="900000"/>
            </a:xfrm>
            <a:prstGeom prst="rtTriangle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2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860300" y="1662136"/>
            <a:ext cx="2625021" cy="4526956"/>
            <a:chOff x="3860300" y="1662136"/>
            <a:chExt cx="2625021" cy="4526956"/>
          </a:xfrm>
        </p:grpSpPr>
        <p:sp>
          <p:nvSpPr>
            <p:cNvPr id="4" name="타원 3"/>
            <p:cNvSpPr/>
            <p:nvPr/>
          </p:nvSpPr>
          <p:spPr>
            <a:xfrm>
              <a:off x="5405321" y="1662136"/>
              <a:ext cx="1080000" cy="10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4635062" y="2697092"/>
              <a:ext cx="1139091" cy="2712733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774153" y="2719614"/>
              <a:ext cx="235951" cy="757809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10104" y="2920327"/>
              <a:ext cx="475217" cy="557097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4914337" y="2697093"/>
              <a:ext cx="859816" cy="190249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94522" y="2887342"/>
              <a:ext cx="319815" cy="698187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032312" y="4467649"/>
              <a:ext cx="977792" cy="274141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814693" y="4741790"/>
              <a:ext cx="190376" cy="963075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3860300" y="5409827"/>
              <a:ext cx="774762" cy="779265"/>
            </a:xfrm>
            <a:prstGeom prst="line">
              <a:avLst/>
            </a:prstGeom>
            <a:ln w="254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234762" y="2887342"/>
            <a:ext cx="891114" cy="1536762"/>
            <a:chOff x="8234762" y="2887342"/>
            <a:chExt cx="891114" cy="1536762"/>
          </a:xfrm>
        </p:grpSpPr>
        <p:sp>
          <p:nvSpPr>
            <p:cNvPr id="52" name="타원 51"/>
            <p:cNvSpPr/>
            <p:nvPr/>
          </p:nvSpPr>
          <p:spPr>
            <a:xfrm>
              <a:off x="8759249" y="2887342"/>
              <a:ext cx="366627" cy="3666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8497770" y="3238678"/>
              <a:ext cx="386686" cy="920889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884456" y="3246323"/>
              <a:ext cx="80098" cy="257253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8964554" y="3314459"/>
              <a:ext cx="161322" cy="189117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8592575" y="3238678"/>
              <a:ext cx="291881" cy="64584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8484008" y="3303262"/>
              <a:ext cx="108567" cy="237013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8632624" y="3839727"/>
              <a:ext cx="331930" cy="93062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8898218" y="3932790"/>
              <a:ext cx="64627" cy="326934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8234762" y="4159568"/>
              <a:ext cx="263008" cy="264536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9775716" y="3367984"/>
            <a:ext cx="278787" cy="480779"/>
            <a:chOff x="8234762" y="2887342"/>
            <a:chExt cx="891114" cy="1536762"/>
          </a:xfrm>
        </p:grpSpPr>
        <p:sp>
          <p:nvSpPr>
            <p:cNvPr id="62" name="타원 61"/>
            <p:cNvSpPr/>
            <p:nvPr/>
          </p:nvSpPr>
          <p:spPr>
            <a:xfrm>
              <a:off x="8759249" y="2887342"/>
              <a:ext cx="366627" cy="3666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8497770" y="3238678"/>
              <a:ext cx="386686" cy="920889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884456" y="3246323"/>
              <a:ext cx="80098" cy="257253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8964554" y="3314459"/>
              <a:ext cx="161322" cy="189117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8592575" y="3238678"/>
              <a:ext cx="291881" cy="64584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8484008" y="3303262"/>
              <a:ext cx="108567" cy="237013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8632624" y="3839727"/>
              <a:ext cx="331930" cy="93062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8898218" y="3932790"/>
              <a:ext cx="64627" cy="326934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8234762" y="4159568"/>
              <a:ext cx="263008" cy="264536"/>
            </a:xfrm>
            <a:prstGeom prst="line">
              <a:avLst/>
            </a:prstGeom>
            <a:ln w="508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33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SNUGDC</dc:creator>
  <cp:lastModifiedBy>SNUGDC</cp:lastModifiedBy>
  <cp:revision>8</cp:revision>
  <dcterms:created xsi:type="dcterms:W3CDTF">2017-02-04T18:13:30Z</dcterms:created>
  <dcterms:modified xsi:type="dcterms:W3CDTF">2017-02-04T20:28:10Z</dcterms:modified>
</cp:coreProperties>
</file>