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4610-294B-409D-8F92-E480B0AC3E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371" y="181429"/>
            <a:ext cx="11520000" cy="64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2800" y="4136572"/>
            <a:ext cx="2160000" cy="2160000"/>
          </a:xfrm>
          <a:prstGeom prst="ellipse">
            <a:avLst/>
          </a:prstGeom>
          <a:solidFill>
            <a:schemeClr val="tx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52800" y="4676572"/>
            <a:ext cx="1080000" cy="108000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149225" cmpd="tri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53" b="67314" l="7118" r="38508">
                        <a14:foregroundMark x1="14151" y1="42814" x2="14408" y2="45785"/>
                        <a14:foregroundMark x1="27444" y1="43299" x2="26158" y2="46210"/>
                        <a14:foregroundMark x1="23842" y1="51910" x2="18782" y2="52941"/>
                        <a14:foregroundMark x1="18096" y1="53244" x2="23242" y2="53184"/>
                        <a14:foregroundMark x1="16981" y1="52032" x2="17753" y2="53123"/>
                        <a14:foregroundMark x1="14580" y1="59187" x2="15437" y2="57247"/>
                        <a14:foregroundMark x1="19640" y1="64160" x2="18611" y2="62098"/>
                        <a14:foregroundMark x1="23928" y1="63736" x2="23842" y2="62159"/>
                        <a14:foregroundMark x1="28216" y1="58338" x2="27015" y2="56337"/>
                        <a14:foregroundMark x1="27702" y1="58399" x2="26672" y2="57247"/>
                        <a14:backgroundMark x1="26329" y1="57914" x2="27015" y2="59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0424" r="69758" b="33968"/>
          <a:stretch/>
        </p:blipFill>
        <p:spPr>
          <a:xfrm>
            <a:off x="4740831" y="1988605"/>
            <a:ext cx="1415040" cy="268796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60245" y="4856572"/>
            <a:ext cx="1440000" cy="1440000"/>
          </a:xfrm>
          <a:prstGeom prst="ellipse">
            <a:avLst/>
          </a:prstGeom>
          <a:gradFill flip="none" rotWithShape="1">
            <a:gsLst>
              <a:gs pos="4000">
                <a:srgbClr val="FF0000">
                  <a:alpha val="60000"/>
                </a:srgbClr>
              </a:gs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FF0000">
                  <a:alpha val="60000"/>
                </a:srgbClr>
              </a:gs>
            </a:gsLst>
            <a:lin ang="2700000" scaled="1"/>
            <a:tileRect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 1"/>
          <p:cNvSpPr/>
          <p:nvPr/>
        </p:nvSpPr>
        <p:spPr>
          <a:xfrm>
            <a:off x="6155871" y="536572"/>
            <a:ext cx="3600000" cy="3600000"/>
          </a:xfrm>
          <a:prstGeom prst="pie">
            <a:avLst>
              <a:gd name="adj1" fmla="val 18605707"/>
              <a:gd name="adj2" fmla="val 31120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3451569" y="-347057"/>
            <a:ext cx="8102379" cy="7603987"/>
            <a:chOff x="1962555" y="-1132264"/>
            <a:chExt cx="8102379" cy="76039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9" t="7967" r="36920" b="8380"/>
            <a:stretch/>
          </p:blipFill>
          <p:spPr>
            <a:xfrm>
              <a:off x="2260248" y="-1132264"/>
              <a:ext cx="7603984" cy="760398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962555" y="-23972"/>
              <a:ext cx="8102379" cy="4988124"/>
              <a:chOff x="93797" y="-240137"/>
              <a:chExt cx="8102379" cy="498812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7053" b="67314" l="7118" r="38508">
                            <a14:foregroundMark x1="14151" y1="42814" x2="14408" y2="45785"/>
                            <a14:foregroundMark x1="27444" y1="43299" x2="26158" y2="46210"/>
                            <a14:foregroundMark x1="23842" y1="51910" x2="18782" y2="52941"/>
                            <a14:foregroundMark x1="18096" y1="53244" x2="23242" y2="53184"/>
                            <a14:foregroundMark x1="16981" y1="52032" x2="17753" y2="53123"/>
                            <a14:foregroundMark x1="14580" y1="59187" x2="15437" y2="57247"/>
                            <a14:foregroundMark x1="19640" y1="64160" x2="18611" y2="62098"/>
                            <a14:foregroundMark x1="23928" y1="63736" x2="23842" y2="62159"/>
                            <a14:foregroundMark x1="28216" y1="58338" x2="27015" y2="56337"/>
                            <a14:foregroundMark x1="27702" y1="58399" x2="26672" y2="57247"/>
                            <a14:backgroundMark x1="26329" y1="57914" x2="27015" y2="593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2" t="40424" r="69758" b="33968"/>
              <a:stretch/>
            </p:blipFill>
            <p:spPr>
              <a:xfrm>
                <a:off x="5575654" y="2532005"/>
                <a:ext cx="914400" cy="17369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20953794">
                <a:off x="93797" y="-240137"/>
                <a:ext cx="532167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Train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1490" y="2101109"/>
                <a:ext cx="7804686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Rabb  t</a:t>
                </a: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r="8940"/>
          <a:stretch/>
        </p:blipFill>
        <p:spPr>
          <a:xfrm>
            <a:off x="5486400" y="-3470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4760" y="391886"/>
            <a:ext cx="4101738" cy="3356601"/>
            <a:chOff x="3709851" y="1306286"/>
            <a:chExt cx="4101738" cy="3356601"/>
          </a:xfrm>
        </p:grpSpPr>
        <p:sp>
          <p:nvSpPr>
            <p:cNvPr id="6" name="달 5"/>
            <p:cNvSpPr/>
            <p:nvPr/>
          </p:nvSpPr>
          <p:spPr>
            <a:xfrm rot="11676298">
              <a:off x="4218598" y="2748676"/>
              <a:ext cx="1214365" cy="1914211"/>
            </a:xfrm>
            <a:prstGeom prst="moon">
              <a:avLst>
                <a:gd name="adj" fmla="val 70899"/>
              </a:avLst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709851" y="1306286"/>
              <a:ext cx="4101738" cy="2991394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달 7"/>
            <p:cNvSpPr/>
            <p:nvPr/>
          </p:nvSpPr>
          <p:spPr>
            <a:xfrm rot="11420503">
              <a:off x="4484841" y="2824798"/>
              <a:ext cx="902488" cy="1648962"/>
            </a:xfrm>
            <a:prstGeom prst="moon">
              <a:avLst>
                <a:gd name="adj" fmla="val 83299"/>
              </a:avLst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1230689" y="1617583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833780" y="391886"/>
            <a:ext cx="4101738" cy="3356601"/>
            <a:chOff x="4833780" y="391886"/>
            <a:chExt cx="4101738" cy="3356601"/>
          </a:xfrm>
        </p:grpSpPr>
        <p:grpSp>
          <p:nvGrpSpPr>
            <p:cNvPr id="12" name="그룹 11"/>
            <p:cNvGrpSpPr/>
            <p:nvPr/>
          </p:nvGrpSpPr>
          <p:grpSpPr>
            <a:xfrm>
              <a:off x="4833780" y="391886"/>
              <a:ext cx="4101738" cy="3356601"/>
              <a:chOff x="3709851" y="1306286"/>
              <a:chExt cx="4101738" cy="3356601"/>
            </a:xfrm>
          </p:grpSpPr>
          <p:sp>
            <p:nvSpPr>
              <p:cNvPr id="13" name="달 12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달 14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567970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2921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269219" y="3501399"/>
            <a:ext cx="4101738" cy="3356601"/>
            <a:chOff x="7269219" y="3501399"/>
            <a:chExt cx="4101738" cy="3356601"/>
          </a:xfrm>
        </p:grpSpPr>
        <p:grpSp>
          <p:nvGrpSpPr>
            <p:cNvPr id="23" name="그룹 22"/>
            <p:cNvGrpSpPr/>
            <p:nvPr/>
          </p:nvGrpSpPr>
          <p:grpSpPr>
            <a:xfrm>
              <a:off x="7269219" y="3501399"/>
              <a:ext cx="4101738" cy="3356601"/>
              <a:chOff x="3709851" y="1306286"/>
              <a:chExt cx="4101738" cy="3356601"/>
            </a:xfrm>
          </p:grpSpPr>
          <p:sp>
            <p:nvSpPr>
              <p:cNvPr id="24" name="달 23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달 25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811514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916465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21416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28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600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70B5EC-0562-4E52-8BCD-89F03121B8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2E95A8-74D2-4E9F-B197-90BDB439A45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B84D04-1697-48C0-B2E8-3BF235D3D9DC}"/>
                </a:ext>
              </a:extLst>
            </p:cNvPr>
            <p:cNvGrpSpPr/>
            <p:nvPr/>
          </p:nvGrpSpPr>
          <p:grpSpPr>
            <a:xfrm>
              <a:off x="2494800" y="721690"/>
              <a:ext cx="7202400" cy="934823"/>
              <a:chOff x="2856000" y="382249"/>
              <a:chExt cx="7202400" cy="93482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BBFB63C-058E-4BB0-B97C-97B40272BDA9}"/>
                  </a:ext>
                </a:extLst>
              </p:cNvPr>
              <p:cNvSpPr/>
              <p:nvPr/>
            </p:nvSpPr>
            <p:spPr>
              <a:xfrm>
                <a:off x="2856000" y="382249"/>
                <a:ext cx="7202400" cy="934823"/>
              </a:xfrm>
              <a:prstGeom prst="roundRect">
                <a:avLst>
                  <a:gd name="adj" fmla="val 73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97AF592-2C29-4A3F-B474-36FC508B7440}"/>
                  </a:ext>
                </a:extLst>
              </p:cNvPr>
              <p:cNvSpPr/>
              <p:nvPr/>
            </p:nvSpPr>
            <p:spPr>
              <a:xfrm>
                <a:off x="3057236" y="517563"/>
                <a:ext cx="1440000" cy="648507"/>
              </a:xfrm>
              <a:prstGeom prst="roundRect">
                <a:avLst/>
              </a:prstGeom>
              <a:noFill/>
              <a:ln w="101600" cmpd="dbl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유치원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3CABD5-DEB8-40CE-83DA-59C927EE6EFF}"/>
                  </a:ext>
                </a:extLst>
              </p:cNvPr>
              <p:cNvSpPr txBox="1"/>
              <p:nvPr/>
            </p:nvSpPr>
            <p:spPr>
              <a:xfrm>
                <a:off x="4698472" y="434161"/>
                <a:ext cx="5175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엄마를 찾아라</a:t>
                </a:r>
                <a:r>
                  <a:rPr lang="en-US" altLang="ko-KR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  <a:endPara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8248347-D996-4F9A-8460-3285524B6F57}"/>
                </a:ext>
              </a:extLst>
            </p:cNvPr>
            <p:cNvGrpSpPr/>
            <p:nvPr/>
          </p:nvGrpSpPr>
          <p:grpSpPr>
            <a:xfrm>
              <a:off x="2494800" y="1902483"/>
              <a:ext cx="7202400" cy="934823"/>
              <a:chOff x="2856000" y="382249"/>
              <a:chExt cx="7202400" cy="93482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020C884-4187-4C17-95AF-2F10CB75B8F3}"/>
                  </a:ext>
                </a:extLst>
              </p:cNvPr>
              <p:cNvSpPr/>
              <p:nvPr/>
            </p:nvSpPr>
            <p:spPr>
              <a:xfrm>
                <a:off x="2856000" y="382249"/>
                <a:ext cx="7202400" cy="934823"/>
              </a:xfrm>
              <a:prstGeom prst="roundRect">
                <a:avLst>
                  <a:gd name="adj" fmla="val 73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6955DD7-694F-420D-8CDA-157CA4A3E0B4}"/>
                  </a:ext>
                </a:extLst>
              </p:cNvPr>
              <p:cNvSpPr/>
              <p:nvPr/>
            </p:nvSpPr>
            <p:spPr>
              <a:xfrm>
                <a:off x="3057236" y="517563"/>
                <a:ext cx="1440000" cy="648507"/>
              </a:xfrm>
              <a:prstGeom prst="roundRect">
                <a:avLst/>
              </a:prstGeom>
              <a:noFill/>
              <a:ln w="101600" cmpd="dbl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초등학생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E99A4-FCB5-4455-B9D6-96B772093758}"/>
                  </a:ext>
                </a:extLst>
              </p:cNvPr>
              <p:cNvSpPr txBox="1"/>
              <p:nvPr/>
            </p:nvSpPr>
            <p:spPr>
              <a:xfrm>
                <a:off x="4698472" y="434161"/>
                <a:ext cx="5175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심부름을 하자</a:t>
                </a:r>
                <a:r>
                  <a:rPr lang="en-US" altLang="ko-KR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  <a:endPara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832AD25-9662-4857-B097-71EB8F1BA84A}"/>
                </a:ext>
              </a:extLst>
            </p:cNvPr>
            <p:cNvGrpSpPr/>
            <p:nvPr/>
          </p:nvGrpSpPr>
          <p:grpSpPr>
            <a:xfrm>
              <a:off x="2494800" y="3083276"/>
              <a:ext cx="7202400" cy="934823"/>
              <a:chOff x="2856000" y="382249"/>
              <a:chExt cx="7202400" cy="93482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BC9FA90-2E99-4A6B-9E36-2D5D7242F9F8}"/>
                  </a:ext>
                </a:extLst>
              </p:cNvPr>
              <p:cNvSpPr/>
              <p:nvPr/>
            </p:nvSpPr>
            <p:spPr>
              <a:xfrm>
                <a:off x="2856000" y="382249"/>
                <a:ext cx="7202400" cy="934823"/>
              </a:xfrm>
              <a:prstGeom prst="roundRect">
                <a:avLst>
                  <a:gd name="adj" fmla="val 73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04040BF-FBAD-480E-83E4-FE9087503EE1}"/>
                  </a:ext>
                </a:extLst>
              </p:cNvPr>
              <p:cNvSpPr/>
              <p:nvPr/>
            </p:nvSpPr>
            <p:spPr>
              <a:xfrm>
                <a:off x="3057236" y="517563"/>
                <a:ext cx="1440000" cy="648507"/>
              </a:xfrm>
              <a:prstGeom prst="roundRect">
                <a:avLst/>
              </a:prstGeom>
              <a:noFill/>
              <a:ln w="101600" cmpd="dbl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중학생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29478-3F9D-4411-978D-84D61FA81CBE}"/>
                  </a:ext>
                </a:extLst>
              </p:cNvPr>
              <p:cNvSpPr txBox="1"/>
              <p:nvPr/>
            </p:nvSpPr>
            <p:spPr>
              <a:xfrm>
                <a:off x="4698472" y="434161"/>
                <a:ext cx="5175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깡총랜드에</a:t>
                </a:r>
                <a:r>
                  <a:rPr lang="ko-KR" altLang="en-US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가자</a:t>
                </a:r>
                <a:r>
                  <a:rPr lang="en-US" altLang="ko-KR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  <a:endPara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9FF8EB-D02C-422B-AF22-658791B1B155}"/>
                </a:ext>
              </a:extLst>
            </p:cNvPr>
            <p:cNvGrpSpPr/>
            <p:nvPr/>
          </p:nvGrpSpPr>
          <p:grpSpPr>
            <a:xfrm>
              <a:off x="2494800" y="4264069"/>
              <a:ext cx="7202400" cy="934823"/>
              <a:chOff x="2856000" y="382249"/>
              <a:chExt cx="7202400" cy="934823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FC78DCB-5312-44E0-9A2F-0D4ADA529E48}"/>
                  </a:ext>
                </a:extLst>
              </p:cNvPr>
              <p:cNvSpPr/>
              <p:nvPr/>
            </p:nvSpPr>
            <p:spPr>
              <a:xfrm>
                <a:off x="2856000" y="382249"/>
                <a:ext cx="7202400" cy="934823"/>
              </a:xfrm>
              <a:prstGeom prst="roundRect">
                <a:avLst>
                  <a:gd name="adj" fmla="val 73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7B457B5-3012-4E10-B86A-A2E93604FBAE}"/>
                  </a:ext>
                </a:extLst>
              </p:cNvPr>
              <p:cNvSpPr/>
              <p:nvPr/>
            </p:nvSpPr>
            <p:spPr>
              <a:xfrm>
                <a:off x="3057236" y="517563"/>
                <a:ext cx="1440000" cy="648507"/>
              </a:xfrm>
              <a:prstGeom prst="roundRect">
                <a:avLst/>
              </a:prstGeom>
              <a:noFill/>
              <a:ln w="101600" cmpd="dbl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고등학생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428C4-357C-48BE-B775-F1938262C4D8}"/>
                  </a:ext>
                </a:extLst>
              </p:cNvPr>
              <p:cNvSpPr txBox="1"/>
              <p:nvPr/>
            </p:nvSpPr>
            <p:spPr>
              <a:xfrm>
                <a:off x="4698472" y="434161"/>
                <a:ext cx="5175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블라블라</a:t>
                </a:r>
                <a:endPara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CFD7EA-EB80-4FA2-A867-0903F8A9D57D}"/>
                </a:ext>
              </a:extLst>
            </p:cNvPr>
            <p:cNvGrpSpPr/>
            <p:nvPr/>
          </p:nvGrpSpPr>
          <p:grpSpPr>
            <a:xfrm>
              <a:off x="2494800" y="5444862"/>
              <a:ext cx="7202400" cy="934823"/>
              <a:chOff x="2856000" y="382249"/>
              <a:chExt cx="7202400" cy="93482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C34C0EC-7E77-4181-BF08-9F02CB335129}"/>
                  </a:ext>
                </a:extLst>
              </p:cNvPr>
              <p:cNvSpPr/>
              <p:nvPr/>
            </p:nvSpPr>
            <p:spPr>
              <a:xfrm>
                <a:off x="2856000" y="382249"/>
                <a:ext cx="7202400" cy="934823"/>
              </a:xfrm>
              <a:prstGeom prst="roundRect">
                <a:avLst>
                  <a:gd name="adj" fmla="val 73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03035AF-71BF-4290-A63B-869E577EBE34}"/>
                  </a:ext>
                </a:extLst>
              </p:cNvPr>
              <p:cNvSpPr/>
              <p:nvPr/>
            </p:nvSpPr>
            <p:spPr>
              <a:xfrm>
                <a:off x="3057236" y="517563"/>
                <a:ext cx="1440000" cy="648507"/>
              </a:xfrm>
              <a:prstGeom prst="roundRect">
                <a:avLst/>
              </a:prstGeom>
              <a:noFill/>
              <a:ln w="101600" cmpd="dbl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대학생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710DE2-ADA8-4F47-8700-67CBE235D029}"/>
                  </a:ext>
                </a:extLst>
              </p:cNvPr>
              <p:cNvSpPr txBox="1"/>
              <p:nvPr/>
            </p:nvSpPr>
            <p:spPr>
              <a:xfrm>
                <a:off x="4698472" y="434161"/>
                <a:ext cx="5175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~~~</a:t>
                </a:r>
                <a:endPara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SGM 9th</cp:lastModifiedBy>
  <cp:revision>18</cp:revision>
  <dcterms:created xsi:type="dcterms:W3CDTF">2017-06-25T04:50:07Z</dcterms:created>
  <dcterms:modified xsi:type="dcterms:W3CDTF">2017-07-26T08:25:57Z</dcterms:modified>
</cp:coreProperties>
</file>