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9" d="100"/>
          <a:sy n="69" d="100"/>
        </p:scale>
        <p:origin x="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4610-294B-409D-8F92-E480B0AC3E15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F764-31DA-48BE-9760-8EE86A5F1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755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4610-294B-409D-8F92-E480B0AC3E15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F764-31DA-48BE-9760-8EE86A5F1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354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4610-294B-409D-8F92-E480B0AC3E15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F764-31DA-48BE-9760-8EE86A5F1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040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4610-294B-409D-8F92-E480B0AC3E15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F764-31DA-48BE-9760-8EE86A5F1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239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4610-294B-409D-8F92-E480B0AC3E15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F764-31DA-48BE-9760-8EE86A5F1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551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4610-294B-409D-8F92-E480B0AC3E15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F764-31DA-48BE-9760-8EE86A5F1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440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4610-294B-409D-8F92-E480B0AC3E15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F764-31DA-48BE-9760-8EE86A5F1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12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4610-294B-409D-8F92-E480B0AC3E15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F764-31DA-48BE-9760-8EE86A5F1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98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4610-294B-409D-8F92-E480B0AC3E15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F764-31DA-48BE-9760-8EE86A5F1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108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4610-294B-409D-8F92-E480B0AC3E15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F764-31DA-48BE-9760-8EE86A5F1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373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4610-294B-409D-8F92-E480B0AC3E15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F764-31DA-48BE-9760-8EE86A5F1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530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84610-294B-409D-8F92-E480B0AC3E15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4F764-31DA-48BE-9760-8EE86A5F1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969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3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77371" y="181429"/>
            <a:ext cx="11520000" cy="64800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812800" y="4136572"/>
            <a:ext cx="2160000" cy="2160000"/>
          </a:xfrm>
          <a:prstGeom prst="ellipse">
            <a:avLst/>
          </a:prstGeom>
          <a:solidFill>
            <a:schemeClr val="tx1">
              <a:alpha val="4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352800" y="4676572"/>
            <a:ext cx="1080000" cy="1080000"/>
          </a:xfrm>
          <a:prstGeom prst="ellipse">
            <a:avLst/>
          </a:prstGeom>
          <a:solidFill>
            <a:schemeClr val="bg1">
              <a:lumMod val="85000"/>
              <a:alpha val="82000"/>
            </a:schemeClr>
          </a:solidFill>
          <a:ln w="149225" cmpd="tri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053" b="67314" l="7118" r="38508">
                        <a14:foregroundMark x1="14151" y1="42814" x2="14408" y2="45785"/>
                        <a14:foregroundMark x1="27444" y1="43299" x2="26158" y2="46210"/>
                        <a14:foregroundMark x1="23842" y1="51910" x2="18782" y2="52941"/>
                        <a14:foregroundMark x1="18096" y1="53244" x2="23242" y2="53184"/>
                        <a14:foregroundMark x1="16981" y1="52032" x2="17753" y2="53123"/>
                        <a14:foregroundMark x1="14580" y1="59187" x2="15437" y2="57247"/>
                        <a14:foregroundMark x1="19640" y1="64160" x2="18611" y2="62098"/>
                        <a14:foregroundMark x1="23928" y1="63736" x2="23842" y2="62159"/>
                        <a14:foregroundMark x1="28216" y1="58338" x2="27015" y2="56337"/>
                        <a14:foregroundMark x1="27702" y1="58399" x2="26672" y2="57247"/>
                        <a14:backgroundMark x1="26329" y1="57914" x2="27015" y2="593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382" t="40424" r="69758" b="33968"/>
          <a:stretch/>
        </p:blipFill>
        <p:spPr>
          <a:xfrm>
            <a:off x="4740831" y="1988605"/>
            <a:ext cx="1415040" cy="2687968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9860245" y="4856572"/>
            <a:ext cx="1440000" cy="1440000"/>
          </a:xfrm>
          <a:prstGeom prst="ellipse">
            <a:avLst/>
          </a:prstGeom>
          <a:gradFill flip="none" rotWithShape="1">
            <a:gsLst>
              <a:gs pos="4000">
                <a:srgbClr val="FF0000">
                  <a:alpha val="60000"/>
                </a:srgbClr>
              </a:gs>
              <a:gs pos="35000">
                <a:schemeClr val="accent1">
                  <a:lumMod val="5000"/>
                  <a:lumOff val="95000"/>
                </a:schemeClr>
              </a:gs>
              <a:gs pos="100000">
                <a:srgbClr val="FF0000">
                  <a:alpha val="60000"/>
                </a:srgbClr>
              </a:gs>
            </a:gsLst>
            <a:lin ang="2700000" scaled="1"/>
            <a:tileRect/>
          </a:gra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원형 1"/>
          <p:cNvSpPr/>
          <p:nvPr/>
        </p:nvSpPr>
        <p:spPr>
          <a:xfrm>
            <a:off x="6155871" y="536572"/>
            <a:ext cx="3600000" cy="3600000"/>
          </a:xfrm>
          <a:prstGeom prst="pie">
            <a:avLst>
              <a:gd name="adj1" fmla="val 18605707"/>
              <a:gd name="adj2" fmla="val 31120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62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3451569" y="-347057"/>
            <a:ext cx="8102379" cy="7603987"/>
            <a:chOff x="1962555" y="-1132264"/>
            <a:chExt cx="8102379" cy="760398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3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39" t="7967" r="36920" b="8380"/>
            <a:stretch/>
          </p:blipFill>
          <p:spPr>
            <a:xfrm>
              <a:off x="2260248" y="-1132264"/>
              <a:ext cx="7603984" cy="7603987"/>
            </a:xfrm>
            <a:prstGeom prst="rect">
              <a:avLst/>
            </a:prstGeom>
          </p:spPr>
        </p:pic>
        <p:grpSp>
          <p:nvGrpSpPr>
            <p:cNvPr id="5" name="그룹 4"/>
            <p:cNvGrpSpPr/>
            <p:nvPr/>
          </p:nvGrpSpPr>
          <p:grpSpPr>
            <a:xfrm>
              <a:off x="1962555" y="-23972"/>
              <a:ext cx="8102379" cy="4988124"/>
              <a:chOff x="93797" y="-240137"/>
              <a:chExt cx="8102379" cy="4988124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37053" b="67314" l="7118" r="38508">
                            <a14:foregroundMark x1="14151" y1="42814" x2="14408" y2="45785"/>
                            <a14:foregroundMark x1="27444" y1="43299" x2="26158" y2="46210"/>
                            <a14:foregroundMark x1="23842" y1="51910" x2="18782" y2="52941"/>
                            <a14:foregroundMark x1="18096" y1="53244" x2="23242" y2="53184"/>
                            <a14:foregroundMark x1="16981" y1="52032" x2="17753" y2="53123"/>
                            <a14:foregroundMark x1="14580" y1="59187" x2="15437" y2="57247"/>
                            <a14:foregroundMark x1="19640" y1="64160" x2="18611" y2="62098"/>
                            <a14:foregroundMark x1="23928" y1="63736" x2="23842" y2="62159"/>
                            <a14:foregroundMark x1="28216" y1="58338" x2="27015" y2="56337"/>
                            <a14:foregroundMark x1="27702" y1="58399" x2="26672" y2="57247"/>
                            <a14:backgroundMark x1="26329" y1="57914" x2="27015" y2="5930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382" t="40424" r="69758" b="33968"/>
              <a:stretch/>
            </p:blipFill>
            <p:spPr>
              <a:xfrm>
                <a:off x="5575654" y="2532005"/>
                <a:ext cx="914400" cy="1736967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 rot="20953794">
                <a:off x="93797" y="-240137"/>
                <a:ext cx="5321678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38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Train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91490" y="2101109"/>
                <a:ext cx="7804686" cy="2646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6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Rabb  t</a:t>
                </a:r>
              </a:p>
            </p:txBody>
          </p:sp>
        </p:grpSp>
      </p:grp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78" r="8940"/>
          <a:stretch/>
        </p:blipFill>
        <p:spPr>
          <a:xfrm>
            <a:off x="5486400" y="-347057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984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384760" y="391886"/>
            <a:ext cx="4101738" cy="3356601"/>
            <a:chOff x="3709851" y="1306286"/>
            <a:chExt cx="4101738" cy="3356601"/>
          </a:xfrm>
        </p:grpSpPr>
        <p:sp>
          <p:nvSpPr>
            <p:cNvPr id="6" name="달 5"/>
            <p:cNvSpPr/>
            <p:nvPr/>
          </p:nvSpPr>
          <p:spPr>
            <a:xfrm rot="11676298">
              <a:off x="4218598" y="2748676"/>
              <a:ext cx="1214365" cy="1914211"/>
            </a:xfrm>
            <a:prstGeom prst="moon">
              <a:avLst>
                <a:gd name="adj" fmla="val 70899"/>
              </a:avLst>
            </a:prstGeom>
            <a:solidFill>
              <a:schemeClr val="bg1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3709851" y="1306286"/>
              <a:ext cx="4101738" cy="2991394"/>
            </a:xfrm>
            <a:prstGeom prst="ellipse">
              <a:avLst/>
            </a:prstGeom>
            <a:solidFill>
              <a:schemeClr val="bg1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달 7"/>
            <p:cNvSpPr/>
            <p:nvPr/>
          </p:nvSpPr>
          <p:spPr>
            <a:xfrm rot="11420503">
              <a:off x="4484841" y="2824798"/>
              <a:ext cx="902488" cy="1648962"/>
            </a:xfrm>
            <a:prstGeom prst="moon">
              <a:avLst>
                <a:gd name="adj" fmla="val 83299"/>
              </a:avLst>
            </a:prstGeom>
            <a:solidFill>
              <a:schemeClr val="bg1"/>
            </a:solidFill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타원 9"/>
          <p:cNvSpPr/>
          <p:nvPr/>
        </p:nvSpPr>
        <p:spPr>
          <a:xfrm>
            <a:off x="1230689" y="1617583"/>
            <a:ext cx="540000" cy="54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4833780" y="391886"/>
            <a:ext cx="4101738" cy="3356601"/>
            <a:chOff x="4833780" y="391886"/>
            <a:chExt cx="4101738" cy="3356601"/>
          </a:xfrm>
        </p:grpSpPr>
        <p:grpSp>
          <p:nvGrpSpPr>
            <p:cNvPr id="12" name="그룹 11"/>
            <p:cNvGrpSpPr/>
            <p:nvPr/>
          </p:nvGrpSpPr>
          <p:grpSpPr>
            <a:xfrm>
              <a:off x="4833780" y="391886"/>
              <a:ext cx="4101738" cy="3356601"/>
              <a:chOff x="3709851" y="1306286"/>
              <a:chExt cx="4101738" cy="3356601"/>
            </a:xfrm>
          </p:grpSpPr>
          <p:sp>
            <p:nvSpPr>
              <p:cNvPr id="13" name="달 12"/>
              <p:cNvSpPr/>
              <p:nvPr/>
            </p:nvSpPr>
            <p:spPr>
              <a:xfrm rot="11676298">
                <a:off x="4218598" y="2748676"/>
                <a:ext cx="1214365" cy="1914211"/>
              </a:xfrm>
              <a:prstGeom prst="moon">
                <a:avLst>
                  <a:gd name="adj" fmla="val 70899"/>
                </a:avLst>
              </a:prstGeom>
              <a:solidFill>
                <a:schemeClr val="bg1"/>
              </a:solidFill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3709851" y="1306286"/>
                <a:ext cx="4101738" cy="2991394"/>
              </a:xfrm>
              <a:prstGeom prst="ellipse">
                <a:avLst/>
              </a:prstGeom>
              <a:solidFill>
                <a:schemeClr val="bg1"/>
              </a:solidFill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달 14"/>
              <p:cNvSpPr/>
              <p:nvPr/>
            </p:nvSpPr>
            <p:spPr>
              <a:xfrm rot="11420503">
                <a:off x="4484841" y="2824798"/>
                <a:ext cx="902488" cy="1648962"/>
              </a:xfrm>
              <a:prstGeom prst="moon">
                <a:avLst>
                  <a:gd name="adj" fmla="val 83299"/>
                </a:avLst>
              </a:prstGeom>
              <a:solidFill>
                <a:schemeClr val="bg1"/>
              </a:solidFill>
              <a:ln w="190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타원 15"/>
            <p:cNvSpPr/>
            <p:nvPr/>
          </p:nvSpPr>
          <p:spPr>
            <a:xfrm>
              <a:off x="5679709" y="1617583"/>
              <a:ext cx="540000" cy="54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6729219" y="1617583"/>
              <a:ext cx="540000" cy="54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7269219" y="3501399"/>
            <a:ext cx="4101738" cy="3356601"/>
            <a:chOff x="7269219" y="3501399"/>
            <a:chExt cx="4101738" cy="3356601"/>
          </a:xfrm>
        </p:grpSpPr>
        <p:grpSp>
          <p:nvGrpSpPr>
            <p:cNvPr id="23" name="그룹 22"/>
            <p:cNvGrpSpPr/>
            <p:nvPr/>
          </p:nvGrpSpPr>
          <p:grpSpPr>
            <a:xfrm>
              <a:off x="7269219" y="3501399"/>
              <a:ext cx="4101738" cy="3356601"/>
              <a:chOff x="3709851" y="1306286"/>
              <a:chExt cx="4101738" cy="3356601"/>
            </a:xfrm>
          </p:grpSpPr>
          <p:sp>
            <p:nvSpPr>
              <p:cNvPr id="24" name="달 23"/>
              <p:cNvSpPr/>
              <p:nvPr/>
            </p:nvSpPr>
            <p:spPr>
              <a:xfrm rot="11676298">
                <a:off x="4218598" y="2748676"/>
                <a:ext cx="1214365" cy="1914211"/>
              </a:xfrm>
              <a:prstGeom prst="moon">
                <a:avLst>
                  <a:gd name="adj" fmla="val 70899"/>
                </a:avLst>
              </a:prstGeom>
              <a:solidFill>
                <a:schemeClr val="bg1"/>
              </a:solidFill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3709851" y="1306286"/>
                <a:ext cx="4101738" cy="2991394"/>
              </a:xfrm>
              <a:prstGeom prst="ellipse">
                <a:avLst/>
              </a:prstGeom>
              <a:solidFill>
                <a:schemeClr val="bg1"/>
              </a:solidFill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달 25"/>
              <p:cNvSpPr/>
              <p:nvPr/>
            </p:nvSpPr>
            <p:spPr>
              <a:xfrm rot="11420503">
                <a:off x="4484841" y="2824798"/>
                <a:ext cx="902488" cy="1648962"/>
              </a:xfrm>
              <a:prstGeom prst="moon">
                <a:avLst>
                  <a:gd name="adj" fmla="val 83299"/>
                </a:avLst>
              </a:prstGeom>
              <a:solidFill>
                <a:schemeClr val="bg1"/>
              </a:solidFill>
              <a:ln w="190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타원 26"/>
            <p:cNvSpPr/>
            <p:nvPr/>
          </p:nvSpPr>
          <p:spPr>
            <a:xfrm>
              <a:off x="8115148" y="4727096"/>
              <a:ext cx="540000" cy="54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9164658" y="4727096"/>
              <a:ext cx="540000" cy="54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10214168" y="4727096"/>
              <a:ext cx="540000" cy="54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3284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3</Words>
  <Application>Microsoft Office PowerPoint</Application>
  <PresentationFormat>와이드스크린</PresentationFormat>
  <Paragraphs>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배달의민족 주아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EQ1</dc:creator>
  <cp:lastModifiedBy>EQ1</cp:lastModifiedBy>
  <cp:revision>11</cp:revision>
  <dcterms:created xsi:type="dcterms:W3CDTF">2017-06-25T04:50:07Z</dcterms:created>
  <dcterms:modified xsi:type="dcterms:W3CDTF">2017-07-07T11:00:26Z</dcterms:modified>
</cp:coreProperties>
</file>