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5" r:id="rId7"/>
    <p:sldId id="261" r:id="rId8"/>
    <p:sldId id="262" r:id="rId9"/>
    <p:sldId id="266" r:id="rId10"/>
    <p:sldId id="270" r:id="rId11"/>
    <p:sldId id="263" r:id="rId12"/>
    <p:sldId id="264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04EC-F960-4995-BDC5-200B478B4092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A9EBD-492A-46D7-96F1-784DA78C4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04EC-F960-4995-BDC5-200B478B4092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A9EBD-492A-46D7-96F1-784DA78C4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72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04EC-F960-4995-BDC5-200B478B4092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A9EBD-492A-46D7-96F1-784DA78C4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03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04EC-F960-4995-BDC5-200B478B4092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A9EBD-492A-46D7-96F1-784DA78C4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34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04EC-F960-4995-BDC5-200B478B4092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A9EBD-492A-46D7-96F1-784DA78C4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80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04EC-F960-4995-BDC5-200B478B4092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A9EBD-492A-46D7-96F1-784DA78C4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91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04EC-F960-4995-BDC5-200B478B4092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A9EBD-492A-46D7-96F1-784DA78C4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7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04EC-F960-4995-BDC5-200B478B4092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A9EBD-492A-46D7-96F1-784DA78C4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7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04EC-F960-4995-BDC5-200B478B4092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A9EBD-492A-46D7-96F1-784DA78C4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9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04EC-F960-4995-BDC5-200B478B4092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A9EBD-492A-46D7-96F1-784DA78C4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75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04EC-F960-4995-BDC5-200B478B4092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A9EBD-492A-46D7-96F1-784DA78C4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17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104EC-F960-4995-BDC5-200B478B4092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A9EBD-492A-46D7-96F1-784DA78C4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59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지하철 토끼 게임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437" y="4147125"/>
            <a:ext cx="179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SNUGDC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3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착한 토끼들에게 말을 걸면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퀘스트가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주어진다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Ex) </a:t>
            </a:r>
          </a:p>
          <a:p>
            <a:pPr marL="0" indent="0">
              <a:buNone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길을 잃은 외국인 토끼를 위해 노선도에서 최단 거리 그려주기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임산부 토끼가 떨어트린 물건 찾아주기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성추행 당하는 토끼를 위해 신고하기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63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0144" y="137756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플레이어의 선택에 따라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타격감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+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지하철의 인파를 뚫고 전진하기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호기심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+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지하철 속 다른 토끼들과의 대화하기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충족 가능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플레이어의 선택에 따라 생기는 차이는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</a:p>
          <a:p>
            <a:pPr marL="0" indent="0">
              <a:buNone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“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인성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”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존재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9766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1584" y="1084960"/>
            <a:ext cx="10515600" cy="6056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“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인성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”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이란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</a:p>
          <a:p>
            <a:pPr marL="0" indent="0">
              <a:buNone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“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나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”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 다른 토끼들을 공격 시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“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인성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”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깎인다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“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인성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”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낮으면 불량 토끼 모드로 돌입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지하철 사회복무요원에게 쫓기며 공격 당한다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착한 토끼들이 주는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퀘스트를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수행 할 경우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“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인성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”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회복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결국 플레이어의 선택에 따라 액션과 스토리 중 선택 가능 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09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880" y="15513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“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체력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”</a:t>
            </a:r>
          </a:p>
          <a:p>
            <a:pPr>
              <a:buFontTx/>
              <a:buChar char="-"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다른 토끼들과 충돌 시 체력이 깎임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악한 토끼들은 선 공격을 한다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랜덤으로 나는 지하철 빈 자리에 착석 시 체력 회복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“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체력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”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은 매 스테이지마다 원상복구 되지만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“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인성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”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은 계승된다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489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9872" y="545464"/>
            <a:ext cx="11533632" cy="61113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아이템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퀘스트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수행 시 랜덤 획득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지하철 내에서 랜덤 획득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기능성 아이템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체력 회복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방어막 등등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소장용 아이템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플레이어의 만족감을 위해 수집 할 수 있는 아이템들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Ex)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노신사 토끼의 지팡이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취객의 술병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뭉친 토끼털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3.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꾸미기 아이템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토끼를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커스터마이징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할 수 있는 액세서리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스킨 등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08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3" r="21667" b="43610"/>
          <a:stretch/>
        </p:blipFill>
        <p:spPr>
          <a:xfrm>
            <a:off x="2008626" y="1728216"/>
            <a:ext cx="8615688" cy="24231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63312" y="4837176"/>
            <a:ext cx="186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감사합니다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164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77512" y="383413"/>
            <a:ext cx="4520184" cy="1198499"/>
          </a:xfrm>
        </p:spPr>
        <p:txBody>
          <a:bodyPr/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메인 키워드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191385"/>
            <a:ext cx="1520952" cy="60667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토끼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874264" y="3035680"/>
            <a:ext cx="1520952" cy="6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지하철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335524" y="2191384"/>
            <a:ext cx="1520952" cy="6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불쾌지수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911684" y="3114600"/>
            <a:ext cx="1520952" cy="6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대화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9832848" y="2200065"/>
            <a:ext cx="1520952" cy="6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호기심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41248" y="4228272"/>
            <a:ext cx="1520952" cy="6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선택권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877312" y="5215824"/>
            <a:ext cx="1520952" cy="6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타격감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100828" y="4251831"/>
            <a:ext cx="1990344" cy="6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다른 사람들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911684" y="5253967"/>
            <a:ext cx="1520952" cy="6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퀘스트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9832848" y="4143055"/>
            <a:ext cx="1520952" cy="6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현실반영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3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76" y="527176"/>
            <a:ext cx="10515600" cy="539813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계기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항상 붐비고 다른 사람들과 충돌하는 지하철 속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모든 것을 뚫고 전진 할 수 있다면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</a:p>
          <a:p>
            <a:pPr marL="0" indent="0">
              <a:buNone/>
            </a:pP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다른 사람들은 무슨 생각을 하고 있을까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</a:p>
          <a:p>
            <a:pPr>
              <a:buFontTx/>
              <a:buChar char="-"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사람이 아닌 토끼가 캐릭터인 이유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귀여움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너무 현실적이면 지하철에 대해 더 스트레스를 받지 않을까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</a:p>
          <a:p>
            <a:pPr>
              <a:buFontTx/>
              <a:buChar char="-"/>
            </a:pP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“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뚫고 전진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”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하는 부분에 대한 폭력성 최소화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50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6992" y="252856"/>
            <a:ext cx="10984992" cy="61753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장르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스토리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어드벤쳐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플레이 방식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벨트 스크롤 사이드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뷰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 화면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지하철 칸을 돌파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다음 칸으로 이동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한 스테이지 내에서 선택적으로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퀘스트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수행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개발 툴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유니티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 목표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제한 시간 이내에 열차의 맨 앞칸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(1-1)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이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동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20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60482" y="1175876"/>
            <a:ext cx="3917573" cy="4328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기본 배경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의자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및 통로에 토끼 배치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 칸에서의 토끼들을 피하거나 공격해서 길을 내어 다음 칸으로 이동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sz="2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탑승문이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열리면 추가 토끼들 진입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endParaRPr lang="ko-KR" altLang="en-US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endParaRPr lang="ko-KR" altLang="en-US" sz="2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4" y="1290038"/>
            <a:ext cx="7289756" cy="41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5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0040" y="256032"/>
            <a:ext cx="5775960" cy="6163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" y="146304"/>
            <a:ext cx="6815334" cy="38336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2" y="2506737"/>
            <a:ext cx="3038202" cy="17202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21" y="386801"/>
            <a:ext cx="2038223" cy="18900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65" y="4373402"/>
            <a:ext cx="2955435" cy="18653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62" y="4373402"/>
            <a:ext cx="1003527" cy="186537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495" y="2503551"/>
            <a:ext cx="905257" cy="16870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69614" y="2999231"/>
            <a:ext cx="4532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캐릭터들은 최대한 귀엽게 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1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스토리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“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나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”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토끼의 지하철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탑승기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유치원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초등학교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중학교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고등학교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대학교 스테이지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각 스테이지에는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1-1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가야 하는 이유가 존재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13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152" y="636904"/>
            <a:ext cx="11094720" cy="540727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유치원 이야기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 fontAlgn="base">
              <a:buNone/>
            </a:pP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오늘은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할머니의 생신이다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생신을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축하 드리기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위해 엄마와 함께 지하철을 타고 할머니 댁으로 이동하기로 했다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지하철을 타보는 것은 이번이 처음이라 모든 것이 신기하기만 하다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엄마는 절대 곁에서 떨어지지 말고 꼭 붙어있으라고 신신당부를 하셨지만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내 나이 또래의 다른 아기 토끼들이 그렇듯 나도 지하철의 번잡함에 금세 정신이 팔려 결국 엄마를 잃어버리고 말았다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이를 어쩐다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...?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★ 다른 토끼들의 도움을 받아 스테이지를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클리어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대학원생 토끼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게임에 대한 전반적인 설명 듣기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노신사 토끼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퀘스트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클리어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시 체력 아이템 획득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대학생 토끼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퀘스트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클리어시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핸드폰 빌려줌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98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24" y="390016"/>
            <a:ext cx="11579352" cy="62393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등장 캐릭터들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일반 토끼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착한 토끼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길을 잃은 외국토끼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임산부 토끼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짐을 든 노인 토끼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등등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3.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악한 토끼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잡상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토끼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전도 토끼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취객 토끼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성추행 토끼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9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493</Words>
  <Application>Microsoft Office PowerPoint</Application>
  <PresentationFormat>와이드스크린</PresentationFormat>
  <Paragraphs>116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a옛날목욕탕L</vt:lpstr>
      <vt:lpstr>맑은 고딕</vt:lpstr>
      <vt:lpstr>Arial</vt:lpstr>
      <vt:lpstr>Office 테마</vt:lpstr>
      <vt:lpstr>지하철 토끼 게임</vt:lpstr>
      <vt:lpstr>메인 키워드</vt:lpstr>
      <vt:lpstr>PowerPoint 프레젠테이션</vt:lpstr>
      <vt:lpstr>PowerPoint 프레젠테이션</vt:lpstr>
      <vt:lpstr>PowerPoint 프레젠테이션</vt:lpstr>
      <vt:lpstr>PowerPoint 프레젠테이션</vt:lpstr>
      <vt:lpstr>스토리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지하철 토끼 게임</dc:title>
  <dc:creator>신하람</dc:creator>
  <cp:lastModifiedBy>신하람</cp:lastModifiedBy>
  <cp:revision>12</cp:revision>
  <dcterms:created xsi:type="dcterms:W3CDTF">2017-07-07T07:45:42Z</dcterms:created>
  <dcterms:modified xsi:type="dcterms:W3CDTF">2017-07-07T09:00:54Z</dcterms:modified>
</cp:coreProperties>
</file>