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FFF"/>
    <a:srgbClr val="FFFFFF"/>
    <a:srgbClr val="DCFFFF"/>
    <a:srgbClr val="0093CD"/>
    <a:srgbClr val="87CBE6"/>
    <a:srgbClr val="8CFC0C"/>
    <a:srgbClr val="C7FF82"/>
    <a:srgbClr val="E81C20"/>
    <a:srgbClr val="F19398"/>
    <a:srgbClr val="FEF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7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6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0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4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3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7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4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894-A01A-4B2E-86BE-6EE7ECE37CB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4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0894-A01A-4B2E-86BE-6EE7ECE37CBB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FB57-A73E-472D-847C-056447B21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1909" y="114480"/>
            <a:ext cx="2376000" cy="2376000"/>
          </a:xfrm>
          <a:prstGeom prst="ellipse">
            <a:avLst/>
          </a:prstGeom>
          <a:solidFill>
            <a:srgbClr val="FFF887"/>
          </a:solidFill>
          <a:ln w="63500">
            <a:solidFill>
              <a:srgbClr val="FEF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44" y="267608"/>
            <a:ext cx="2483999" cy="256267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542937" y="114480"/>
            <a:ext cx="2376000" cy="2376000"/>
          </a:xfrm>
          <a:prstGeom prst="ellipse">
            <a:avLst/>
          </a:prstGeom>
          <a:solidFill>
            <a:srgbClr val="F19398"/>
          </a:solidFill>
          <a:ln w="63500">
            <a:solidFill>
              <a:srgbClr val="E81C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11909" y="3441338"/>
            <a:ext cx="2376000" cy="2376000"/>
          </a:xfrm>
          <a:prstGeom prst="ellipse">
            <a:avLst/>
          </a:prstGeom>
          <a:solidFill>
            <a:srgbClr val="C7FF82"/>
          </a:solidFill>
          <a:ln w="63500">
            <a:solidFill>
              <a:srgbClr val="8CF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542937" y="3441338"/>
            <a:ext cx="2376000" cy="2376000"/>
          </a:xfrm>
          <a:prstGeom prst="ellipse">
            <a:avLst/>
          </a:prstGeom>
          <a:solidFill>
            <a:srgbClr val="87CBE6"/>
          </a:solidFill>
          <a:ln w="63500">
            <a:solidFill>
              <a:srgbClr val="009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1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44" y="267608"/>
            <a:ext cx="2483999" cy="2562678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11909" y="114480"/>
            <a:ext cx="2880000" cy="2880000"/>
          </a:xfrm>
          <a:prstGeom prst="ellipse">
            <a:avLst/>
          </a:prstGeom>
          <a:solidFill>
            <a:srgbClr val="FFF887"/>
          </a:solidFill>
          <a:ln w="63500">
            <a:solidFill>
              <a:srgbClr val="FEF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71909" y="468947"/>
            <a:ext cx="2160000" cy="2160000"/>
          </a:xfrm>
          <a:prstGeom prst="ellipse">
            <a:avLst/>
          </a:prstGeom>
          <a:solidFill>
            <a:srgbClr val="C7FF82"/>
          </a:solidFill>
          <a:ln w="63500">
            <a:solidFill>
              <a:srgbClr val="8CF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31909" y="828947"/>
            <a:ext cx="1440000" cy="1440000"/>
          </a:xfrm>
          <a:prstGeom prst="ellipse">
            <a:avLst/>
          </a:prstGeom>
          <a:solidFill>
            <a:srgbClr val="F19398"/>
          </a:solidFill>
          <a:ln w="63500">
            <a:solidFill>
              <a:srgbClr val="E81C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291909" y="1188947"/>
            <a:ext cx="720000" cy="720000"/>
          </a:xfrm>
          <a:prstGeom prst="ellipse">
            <a:avLst/>
          </a:prstGeom>
          <a:solidFill>
            <a:srgbClr val="FFF887"/>
          </a:solidFill>
          <a:ln w="63500">
            <a:solidFill>
              <a:srgbClr val="FEF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0754" y="352696"/>
            <a:ext cx="2919600" cy="2923200"/>
            <a:chOff x="2442754" y="1267096"/>
            <a:chExt cx="2880000" cy="2880000"/>
          </a:xfrm>
        </p:grpSpPr>
        <p:sp>
          <p:nvSpPr>
            <p:cNvPr id="4" name="타원 3"/>
            <p:cNvSpPr/>
            <p:nvPr/>
          </p:nvSpPr>
          <p:spPr>
            <a:xfrm>
              <a:off x="2442754" y="1267096"/>
              <a:ext cx="2880000" cy="2880000"/>
            </a:xfrm>
            <a:prstGeom prst="ellipse">
              <a:avLst/>
            </a:prstGeom>
            <a:solidFill>
              <a:srgbClr val="FF7878"/>
            </a:solidFill>
            <a:ln w="127000">
              <a:solidFill>
                <a:srgbClr val="C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788240" y="1698171"/>
              <a:ext cx="1440000" cy="1440000"/>
            </a:xfrm>
            <a:prstGeom prst="ellipse">
              <a:avLst/>
            </a:prstGeom>
            <a:solidFill>
              <a:srgbClr val="FF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617737" y="352696"/>
            <a:ext cx="2919600" cy="2923200"/>
            <a:chOff x="2442754" y="1267096"/>
            <a:chExt cx="2880000" cy="2880000"/>
          </a:xfrm>
        </p:grpSpPr>
        <p:sp>
          <p:nvSpPr>
            <p:cNvPr id="8" name="타원 7"/>
            <p:cNvSpPr/>
            <p:nvPr/>
          </p:nvSpPr>
          <p:spPr>
            <a:xfrm>
              <a:off x="2442754" y="1267096"/>
              <a:ext cx="2880000" cy="2880000"/>
            </a:xfrm>
            <a:prstGeom prst="ellipse">
              <a:avLst/>
            </a:prstGeom>
            <a:solidFill>
              <a:srgbClr val="FFFF78"/>
            </a:solidFill>
            <a:ln w="127000">
              <a:solidFill>
                <a:srgbClr val="DCD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2788240" y="1698171"/>
              <a:ext cx="1440000" cy="1440000"/>
            </a:xfrm>
            <a:prstGeom prst="ellipse">
              <a:avLst/>
            </a:prstGeom>
            <a:solidFill>
              <a:srgbClr val="FF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843223" y="352696"/>
            <a:ext cx="2919600" cy="2923200"/>
            <a:chOff x="2442754" y="1267096"/>
            <a:chExt cx="2880000" cy="2880000"/>
          </a:xfrm>
        </p:grpSpPr>
        <p:sp>
          <p:nvSpPr>
            <p:cNvPr id="11" name="타원 10"/>
            <p:cNvSpPr/>
            <p:nvPr/>
          </p:nvSpPr>
          <p:spPr>
            <a:xfrm>
              <a:off x="2442754" y="1267096"/>
              <a:ext cx="2880000" cy="2880000"/>
            </a:xfrm>
            <a:prstGeom prst="ellipse">
              <a:avLst/>
            </a:prstGeom>
            <a:solidFill>
              <a:srgbClr val="78FF78"/>
            </a:solidFill>
            <a:ln w="127000">
              <a:solidFill>
                <a:srgbClr val="00C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88240" y="1698171"/>
              <a:ext cx="1440000" cy="1440000"/>
            </a:xfrm>
            <a:prstGeom prst="ellipse">
              <a:avLst/>
            </a:prstGeom>
            <a:solidFill>
              <a:srgbClr val="C8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000068" y="3663771"/>
            <a:ext cx="2919600" cy="2919600"/>
            <a:chOff x="2442754" y="1267096"/>
            <a:chExt cx="2880000" cy="2880000"/>
          </a:xfrm>
        </p:grpSpPr>
        <p:sp>
          <p:nvSpPr>
            <p:cNvPr id="14" name="타원 13"/>
            <p:cNvSpPr/>
            <p:nvPr/>
          </p:nvSpPr>
          <p:spPr>
            <a:xfrm>
              <a:off x="2442754" y="1267096"/>
              <a:ext cx="2880000" cy="2880000"/>
            </a:xfrm>
            <a:prstGeom prst="ellipse">
              <a:avLst/>
            </a:prstGeom>
            <a:solidFill>
              <a:srgbClr val="78FFFF"/>
            </a:solidFill>
            <a:ln w="127000">
              <a:solidFill>
                <a:srgbClr val="00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788240" y="1698171"/>
              <a:ext cx="1440000" cy="1440000"/>
            </a:xfrm>
            <a:prstGeom prst="ellipse">
              <a:avLst/>
            </a:prstGeom>
            <a:solidFill>
              <a:srgbClr val="C8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207051" y="3663771"/>
            <a:ext cx="2919600" cy="2919600"/>
            <a:chOff x="2442754" y="1267096"/>
            <a:chExt cx="2880000" cy="2880000"/>
          </a:xfrm>
        </p:grpSpPr>
        <p:sp>
          <p:nvSpPr>
            <p:cNvPr id="17" name="타원 16"/>
            <p:cNvSpPr/>
            <p:nvPr/>
          </p:nvSpPr>
          <p:spPr>
            <a:xfrm>
              <a:off x="2442754" y="1267096"/>
              <a:ext cx="2880000" cy="2880000"/>
            </a:xfrm>
            <a:prstGeom prst="ellipse">
              <a:avLst/>
            </a:prstGeom>
            <a:solidFill>
              <a:srgbClr val="7878FF"/>
            </a:solidFill>
            <a:ln w="127000">
              <a:solidFill>
                <a:srgbClr val="0000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788240" y="1698171"/>
              <a:ext cx="1440000" cy="1440000"/>
            </a:xfrm>
            <a:prstGeom prst="ellipse">
              <a:avLst/>
            </a:prstGeom>
            <a:solidFill>
              <a:srgbClr val="C8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432537" y="3663771"/>
            <a:ext cx="2919600" cy="2919600"/>
            <a:chOff x="2442754" y="1267096"/>
            <a:chExt cx="2880000" cy="2880000"/>
          </a:xfrm>
        </p:grpSpPr>
        <p:sp>
          <p:nvSpPr>
            <p:cNvPr id="20" name="타원 19"/>
            <p:cNvSpPr/>
            <p:nvPr/>
          </p:nvSpPr>
          <p:spPr>
            <a:xfrm>
              <a:off x="2442754" y="1267096"/>
              <a:ext cx="2880000" cy="2880000"/>
            </a:xfrm>
            <a:prstGeom prst="ellipse">
              <a:avLst/>
            </a:prstGeom>
            <a:solidFill>
              <a:srgbClr val="FF78FF"/>
            </a:solidFill>
            <a:ln w="127000">
              <a:solidFill>
                <a:srgbClr val="DC00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788240" y="1698171"/>
              <a:ext cx="1440000" cy="1440000"/>
            </a:xfrm>
            <a:prstGeom prst="ellipse">
              <a:avLst/>
            </a:prstGeom>
            <a:solidFill>
              <a:srgbClr val="FF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46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64754" y="441599"/>
            <a:ext cx="2919600" cy="2919600"/>
            <a:chOff x="2442754" y="1267096"/>
            <a:chExt cx="2880000" cy="2880000"/>
          </a:xfrm>
        </p:grpSpPr>
        <p:sp>
          <p:nvSpPr>
            <p:cNvPr id="14" name="타원 13"/>
            <p:cNvSpPr/>
            <p:nvPr/>
          </p:nvSpPr>
          <p:spPr>
            <a:xfrm>
              <a:off x="2442754" y="1267096"/>
              <a:ext cx="2880000" cy="2880000"/>
            </a:xfrm>
            <a:prstGeom prst="ellipse">
              <a:avLst/>
            </a:prstGeom>
            <a:solidFill>
              <a:srgbClr val="DCFF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788240" y="1698171"/>
              <a:ext cx="1440000" cy="1440000"/>
            </a:xfrm>
            <a:prstGeom prst="ellipse">
              <a:avLst/>
            </a:prstGeom>
            <a:solidFill>
              <a:srgbClr val="F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451668" y="3197496"/>
            <a:ext cx="2919600" cy="2923200"/>
            <a:chOff x="2442754" y="1267096"/>
            <a:chExt cx="2880000" cy="2880000"/>
          </a:xfrm>
        </p:grpSpPr>
        <p:sp>
          <p:nvSpPr>
            <p:cNvPr id="23" name="타원 22"/>
            <p:cNvSpPr/>
            <p:nvPr/>
          </p:nvSpPr>
          <p:spPr>
            <a:xfrm>
              <a:off x="2442754" y="1267096"/>
              <a:ext cx="2880000" cy="28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788240" y="1698171"/>
              <a:ext cx="1440000" cy="144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214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8</cp:revision>
  <dcterms:created xsi:type="dcterms:W3CDTF">2017-06-22T02:43:16Z</dcterms:created>
  <dcterms:modified xsi:type="dcterms:W3CDTF">2017-07-04T02:53:15Z</dcterms:modified>
</cp:coreProperties>
</file>