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CD"/>
    <a:srgbClr val="87CBE6"/>
    <a:srgbClr val="8CFC0C"/>
    <a:srgbClr val="C7FF82"/>
    <a:srgbClr val="E81C20"/>
    <a:srgbClr val="F19398"/>
    <a:srgbClr val="FEF20F"/>
    <a:srgbClr val="FFF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7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0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4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3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4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4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0894-A01A-4B2E-86BE-6EE7ECE37CBB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1909" y="114480"/>
            <a:ext cx="2376000" cy="2376000"/>
          </a:xfrm>
          <a:prstGeom prst="ellipse">
            <a:avLst/>
          </a:prstGeom>
          <a:solidFill>
            <a:srgbClr val="FFF887"/>
          </a:solidFill>
          <a:ln w="63500">
            <a:solidFill>
              <a:srgbClr val="FEF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44" y="267608"/>
            <a:ext cx="2483999" cy="256267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542937" y="114480"/>
            <a:ext cx="2376000" cy="2376000"/>
          </a:xfrm>
          <a:prstGeom prst="ellipse">
            <a:avLst/>
          </a:prstGeom>
          <a:solidFill>
            <a:srgbClr val="F19398"/>
          </a:solidFill>
          <a:ln w="63500">
            <a:solidFill>
              <a:srgbClr val="E81C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11909" y="3441338"/>
            <a:ext cx="2376000" cy="2376000"/>
          </a:xfrm>
          <a:prstGeom prst="ellipse">
            <a:avLst/>
          </a:prstGeom>
          <a:solidFill>
            <a:srgbClr val="C7FF82"/>
          </a:solidFill>
          <a:ln w="63500">
            <a:solidFill>
              <a:srgbClr val="8CF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542937" y="3441338"/>
            <a:ext cx="2376000" cy="2376000"/>
          </a:xfrm>
          <a:prstGeom prst="ellipse">
            <a:avLst/>
          </a:prstGeom>
          <a:solidFill>
            <a:srgbClr val="87CBE6"/>
          </a:solidFill>
          <a:ln w="63500">
            <a:solidFill>
              <a:srgbClr val="009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1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44" y="267608"/>
            <a:ext cx="2483999" cy="2562678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11909" y="114480"/>
            <a:ext cx="2880000" cy="2880000"/>
          </a:xfrm>
          <a:prstGeom prst="ellipse">
            <a:avLst/>
          </a:prstGeom>
          <a:solidFill>
            <a:srgbClr val="FFF887"/>
          </a:solidFill>
          <a:ln w="63500">
            <a:solidFill>
              <a:srgbClr val="FEF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71909" y="468947"/>
            <a:ext cx="2160000" cy="2160000"/>
          </a:xfrm>
          <a:prstGeom prst="ellipse">
            <a:avLst/>
          </a:prstGeom>
          <a:solidFill>
            <a:srgbClr val="C7FF82"/>
          </a:solidFill>
          <a:ln w="63500">
            <a:solidFill>
              <a:srgbClr val="8CF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31909" y="828947"/>
            <a:ext cx="1440000" cy="1440000"/>
          </a:xfrm>
          <a:prstGeom prst="ellipse">
            <a:avLst/>
          </a:prstGeom>
          <a:solidFill>
            <a:srgbClr val="F19398"/>
          </a:solidFill>
          <a:ln w="63500">
            <a:solidFill>
              <a:srgbClr val="E81C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291909" y="1188947"/>
            <a:ext cx="720000" cy="720000"/>
          </a:xfrm>
          <a:prstGeom prst="ellipse">
            <a:avLst/>
          </a:prstGeom>
          <a:solidFill>
            <a:srgbClr val="FFF887"/>
          </a:solidFill>
          <a:ln w="63500">
            <a:solidFill>
              <a:srgbClr val="FEF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3</cp:revision>
  <dcterms:created xsi:type="dcterms:W3CDTF">2017-06-22T02:43:16Z</dcterms:created>
  <dcterms:modified xsi:type="dcterms:W3CDTF">2017-06-22T03:01:58Z</dcterms:modified>
</cp:coreProperties>
</file>