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168" r:id="rId13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812"/>
    <p:restoredTop sz="94096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slideMaster" Target="slideMasters/slideMaster1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slide" Target="slide7.xml"  /><Relationship Id="rId11" Type="http://schemas.openxmlformats.org/officeDocument/2006/relationships/slide" Target="slide7.xml"  /><Relationship Id="rId12" Type="http://schemas.openxmlformats.org/officeDocument/2006/relationships/slide" Target="slide7.xml"  /><Relationship Id="rId13" Type="http://schemas.openxmlformats.org/officeDocument/2006/relationships/slide" Target="slide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slide" Target="slide8.xml"  /><Relationship Id="rId7" Type="http://schemas.openxmlformats.org/officeDocument/2006/relationships/image" Target="../media/image11.jpeg"  /><Relationship Id="rId8" Type="http://schemas.openxmlformats.org/officeDocument/2006/relationships/slide" Target="slide8.xml"  /><Relationship Id="rId9" Type="http://schemas.openxmlformats.org/officeDocument/2006/relationships/image" Target="../media/image1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slide" Target="slide8.xml"  /><Relationship Id="rId11" Type="http://schemas.openxmlformats.org/officeDocument/2006/relationships/slide" Target="slide8.xml"  /><Relationship Id="rId2" Type="http://schemas.openxmlformats.org/officeDocument/2006/relationships/slide" Target="slide8.xml"  /><Relationship Id="rId3" Type="http://schemas.openxmlformats.org/officeDocument/2006/relationships/image" Target="../media/image12.jpeg"  /><Relationship Id="rId4" Type="http://schemas.openxmlformats.org/officeDocument/2006/relationships/slide" Target="slide8.xml"  /><Relationship Id="rId5" Type="http://schemas.openxmlformats.org/officeDocument/2006/relationships/slide" Target="slide8.xml"  /><Relationship Id="rId6" Type="http://schemas.openxmlformats.org/officeDocument/2006/relationships/slide" Target="slide8.xml"  /><Relationship Id="rId7" Type="http://schemas.openxmlformats.org/officeDocument/2006/relationships/slide" Target="slide8.xml"  /><Relationship Id="rId8" Type="http://schemas.openxmlformats.org/officeDocument/2006/relationships/slide" Target="slide8.xml"  /><Relationship Id="rId9" Type="http://schemas.openxmlformats.org/officeDocument/2006/relationships/slide" Target="slide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ko-KR" altLang="en-US"/>
              <a:t>평상시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1910" y="3022863"/>
            <a:ext cx="1440180" cy="1413776"/>
          </a:xfrm>
          <a:prstGeom prst="rect">
            <a:avLst/>
          </a:prstGeom>
        </p:spPr>
      </p:pic>
      <p:sp>
        <p:nvSpPr>
          <p:cNvPr id="10" name="직사각형 9"/>
          <p:cNvSpPr txBox="1"/>
          <p:nvPr/>
        </p:nvSpPr>
        <p:spPr>
          <a:xfrm>
            <a:off x="4211954" y="1484757"/>
            <a:ext cx="4104514" cy="36118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게임화면 : 캐릭터, 건물, 맵 등이 표시.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85007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3600"/>
              <a:t>세이브&amp;로드, 설정</a:t>
            </a:r>
            <a:endParaRPr lang="ko-KR" altLang="en-US" sz="3600"/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어떤 내용이 들어갈지 추후 논의 후 </a:t>
            </a:r>
            <a:r>
              <a:rPr lang="en-US" altLang="ko-KR"/>
              <a:t>ui</a:t>
            </a:r>
            <a:r>
              <a:rPr lang="ko-KR" altLang="en-US"/>
              <a:t> 결정.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ko-KR" altLang="en-US"/>
              <a:t>평상시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1910" y="3022863"/>
            <a:ext cx="1440180" cy="1413776"/>
          </a:xfrm>
          <a:prstGeom prst="rect">
            <a:avLst/>
          </a:prstGeom>
        </p:spPr>
      </p:pic>
      <p:sp>
        <p:nvSpPr>
          <p:cNvPr id="10" name="직사각형 9"/>
          <p:cNvSpPr txBox="1"/>
          <p:nvPr/>
        </p:nvSpPr>
        <p:spPr>
          <a:xfrm>
            <a:off x="4211954" y="1484757"/>
            <a:ext cx="4104514" cy="36118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게임화면 : 캐릭터, 건물, 맵 등이 표시.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1910" y="1988820"/>
            <a:ext cx="1440180" cy="1440180"/>
          </a:xfrm>
          <a:prstGeom prst="rect">
            <a:avLst/>
          </a:prstGeom>
        </p:spPr>
      </p:pic>
      <p:sp>
        <p:nvSpPr>
          <p:cNvPr id="2" name="직사각형 2"/>
          <p:cNvSpPr/>
          <p:nvPr/>
        </p:nvSpPr>
        <p:spPr>
          <a:xfrm>
            <a:off x="457200" y="274638"/>
            <a:ext cx="8229600" cy="5715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대화 </a:t>
            </a:r>
            <a:r>
              <a:rPr xmlns:mc="http://schemas.openxmlformats.org/markup-compatibility/2006" xmlns:hp="http://schemas.haansoft.com/office/presentation/8.0" lang="en-US" altLang="ko-KR" sz="3600" b="0" i="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</a:t>
            </a:r>
            <a:r>
              <a:rPr xmlns:mc="http://schemas.openxmlformats.org/markup-compatibility/2006" xmlns:hp="http://schemas.haansoft.com/office/presentation/8.0" lang="ko-KR" altLang="en-US" sz="3600" b="0" i="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설명</a:t>
            </a:r>
            <a:endParaRPr xmlns:mc="http://schemas.openxmlformats.org/markup-compatibility/2006" xmlns:hp="http://schemas.haansoft.com/office/presentation/8.0" lang="ko-KR" altLang="en-US" sz="3600" b="0" i="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" name="그림 8"/>
          <p:cNvPicPr>
            <a:picLocks noChangeAspect="1"/>
          </p:cNvPicPr>
          <p:nvPr/>
        </p:nvPicPr>
        <p:blipFill rotWithShape="1">
          <a:blip r:embed="rId3"/>
          <a:srcRect l="31200" t="18250" r="27330" b="15520"/>
          <a:stretch>
            <a:fillRect/>
          </a:stretch>
        </p:blipFill>
        <p:spPr>
          <a:xfrm>
            <a:off x="4273334" y="2960822"/>
            <a:ext cx="597331" cy="936356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8833" h="952467">
                <a:moveTo>
                  <a:pt x="210401" y="0"/>
                </a:moveTo>
                <a:lnTo>
                  <a:pt x="80923" y="98531"/>
                </a:lnTo>
                <a:lnTo>
                  <a:pt x="64738" y="279171"/>
                </a:lnTo>
                <a:lnTo>
                  <a:pt x="129477" y="394124"/>
                </a:lnTo>
                <a:lnTo>
                  <a:pt x="0" y="738983"/>
                </a:lnTo>
                <a:lnTo>
                  <a:pt x="0" y="837514"/>
                </a:lnTo>
                <a:lnTo>
                  <a:pt x="210401" y="952467"/>
                </a:lnTo>
                <a:lnTo>
                  <a:pt x="598833" y="870358"/>
                </a:lnTo>
                <a:lnTo>
                  <a:pt x="436986" y="394124"/>
                </a:lnTo>
                <a:lnTo>
                  <a:pt x="517909" y="262749"/>
                </a:lnTo>
                <a:lnTo>
                  <a:pt x="469355" y="49265"/>
                </a:lnTo>
                <a:lnTo>
                  <a:pt x="210401" y="0"/>
                </a:lnTo>
                <a:close/>
              </a:path>
            </a:pathLst>
          </a:custGeom>
        </p:spPr>
      </p:pic>
      <p:sp>
        <p:nvSpPr>
          <p:cNvPr id="7" name="모서리가 둥근 직사각형 6"/>
          <p:cNvSpPr/>
          <p:nvPr/>
        </p:nvSpPr>
        <p:spPr>
          <a:xfrm>
            <a:off x="683514" y="4221099"/>
            <a:ext cx="7776972" cy="187223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9"/>
          <p:cNvSpPr txBox="1"/>
          <p:nvPr/>
        </p:nvSpPr>
        <p:spPr>
          <a:xfrm>
            <a:off x="3851910" y="4493895"/>
            <a:ext cx="4320541" cy="36652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대화창 : 게임화면 하단 3분의 1정도.</a:t>
            </a:r>
            <a:endParaRPr lang="ko-KR" altLang="en-US"/>
          </a:p>
        </p:txBody>
      </p:sp>
      <p:sp>
        <p:nvSpPr>
          <p:cNvPr id="10" name="직사각형 9"/>
          <p:cNvSpPr txBox="1"/>
          <p:nvPr/>
        </p:nvSpPr>
        <p:spPr>
          <a:xfrm>
            <a:off x="1162431" y="4041838"/>
            <a:ext cx="817245" cy="4520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400"/>
              <a:t> ???</a:t>
            </a:r>
            <a:endParaRPr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ko-KR" altLang="en-US"/>
              <a:t>메뉴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1910" y="3022863"/>
            <a:ext cx="1440180" cy="14137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7199" y="1268730"/>
            <a:ext cx="8229600" cy="1152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1820" y="1343479"/>
            <a:ext cx="873500" cy="8705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9462" y="1415830"/>
            <a:ext cx="776537" cy="788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16243" y="1304905"/>
            <a:ext cx="1017717" cy="101262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 rot="0">
            <a:off x="1440677" y="1354782"/>
            <a:ext cx="914400" cy="998581"/>
            <a:chOff x="1440677" y="1354781"/>
            <a:chExt cx="914400" cy="99858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40677" y="1354781"/>
              <a:ext cx="853249" cy="851827"/>
            </a:xfrm>
            <a:prstGeom prst="rect">
              <a:avLst/>
            </a:prstGeom>
          </p:spPr>
        </p:pic>
        <p:sp>
          <p:nvSpPr>
            <p:cNvPr id="17" name="직사각형 16"/>
            <p:cNvSpPr txBox="1"/>
            <p:nvPr/>
          </p:nvSpPr>
          <p:spPr>
            <a:xfrm>
              <a:off x="1440677" y="2054668"/>
              <a:ext cx="914400" cy="298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ko-KR" altLang="en-US" sz="1400"/>
                <a:t>파티편성</a:t>
              </a:r>
              <a:endParaRPr lang="ko-KR" altLang="en-US" sz="1400"/>
            </a:p>
          </p:txBody>
        </p:sp>
      </p:grpSp>
      <p:sp>
        <p:nvSpPr>
          <p:cNvPr id="18" name="직사각형 17"/>
          <p:cNvSpPr txBox="1"/>
          <p:nvPr/>
        </p:nvSpPr>
        <p:spPr>
          <a:xfrm>
            <a:off x="3347847" y="2054668"/>
            <a:ext cx="914400" cy="298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가방</a:t>
            </a:r>
            <a:endParaRPr lang="ko-KR" altLang="en-US" sz="1400"/>
          </a:p>
        </p:txBody>
      </p:sp>
      <p:sp>
        <p:nvSpPr>
          <p:cNvPr id="19" name="직사각형 18"/>
          <p:cNvSpPr txBox="1"/>
          <p:nvPr/>
        </p:nvSpPr>
        <p:spPr>
          <a:xfrm>
            <a:off x="4716018" y="2054668"/>
            <a:ext cx="1462611" cy="29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세이브&amp;로드</a:t>
            </a:r>
            <a:endParaRPr lang="ko-KR" altLang="en-US" sz="1400"/>
          </a:p>
        </p:txBody>
      </p:sp>
      <p:sp>
        <p:nvSpPr>
          <p:cNvPr id="20" name="직사각형 19"/>
          <p:cNvSpPr txBox="1"/>
          <p:nvPr/>
        </p:nvSpPr>
        <p:spPr>
          <a:xfrm>
            <a:off x="6902306" y="2054668"/>
            <a:ext cx="694072" cy="29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설정</a:t>
            </a:r>
            <a:endParaRPr lang="ko-KR" altLang="en-US" sz="1400"/>
          </a:p>
        </p:txBody>
      </p:sp>
      <p:sp>
        <p:nvSpPr>
          <p:cNvPr id="10" name="직사각형 9"/>
          <p:cNvSpPr txBox="1"/>
          <p:nvPr/>
        </p:nvSpPr>
        <p:spPr>
          <a:xfrm>
            <a:off x="3460287" y="2266740"/>
            <a:ext cx="5436682" cy="146301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메뉴창 : 화면 상단 4분의 1정도.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버튼을 누르면 나타나고 다시 누르면 없어지는 형식.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 파티편성/가방/세이브&amp;로드/설정 이 4가지가 확실하게 들어갈 것으로 보이고 나중에 필요한 아이콘이 있으면 추가하는 것으로.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7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9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1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3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5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7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9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21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5" presetID="1" presetClass="exit" presetSubtype="0" fill="hold" grpId="1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27" presetID="1" presetClass="exit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29" presetID="1" presetClass="exit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31" presetID="1" presetClass="exit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33" presetID="1" presetClass="exit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35" presetID="1" presetClass="exit" presetSubtype="0" fill="hold" grpId="1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37" presetID="1" presetClass="exit" presetSubtype="0" fill="hold" grpId="1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39" presetID="1" presetClass="exit" presetSubtype="0" fill="hold" grpId="1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1"/>
      <p:bldP spid="12" grpId="0" bldLvl="0" animBg="1" autoUpdateAnimBg="1"/>
      <p:bldP spid="18" grpId="0" bldLvl="0" animBg="1" autoUpdateAnimBg="1"/>
      <p:bldP spid="19" grpId="0" bldLvl="0" animBg="1" autoUpdateAnimBg="1"/>
      <p:bldP spid="20" grpId="0" bldLvl="0" animBg="1" autoUpdateAnimBg="1"/>
      <p:bldP spid="12" grpId="1" bldLvl="0" animBg="1" autoUpdateAnimBg="1"/>
      <p:bldP spid="18" grpId="1" bldLvl="0" animBg="1" autoUpdateAnimBg="1"/>
      <p:bldP spid="19" grpId="1" bldLvl="0" animBg="1" autoUpdateAnimBg="1"/>
      <p:bldP spid="20" grpId="1" bldLvl="0" animBg="1" autoUpdate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각 삼각형 29"/>
          <p:cNvSpPr/>
          <p:nvPr/>
        </p:nvSpPr>
        <p:spPr>
          <a:xfrm>
            <a:off x="3995928" y="2636901"/>
            <a:ext cx="416698" cy="432054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03716" y="2636901"/>
            <a:ext cx="1701603" cy="504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ko-KR" altLang="en-US"/>
              <a:t>파티편성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7199" y="1268730"/>
            <a:ext cx="8229600" cy="1152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3514" y="3068955"/>
            <a:ext cx="7776972" cy="30243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14" y="2636901"/>
            <a:ext cx="1671563" cy="5040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>
            <a:off x="2355077" y="2636901"/>
            <a:ext cx="416698" cy="432054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 txBox="1"/>
          <p:nvPr/>
        </p:nvSpPr>
        <p:spPr>
          <a:xfrm>
            <a:off x="1115567" y="2691765"/>
            <a:ext cx="1188149" cy="3943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/>
              <a:t>액티브</a:t>
            </a:r>
            <a:endParaRPr lang="ko-KR" altLang="en-US" sz="200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2328" y="1291593"/>
            <a:ext cx="1031096" cy="1025940"/>
          </a:xfrm>
          <a:prstGeom prst="rect">
            <a:avLst/>
          </a:prstGeom>
        </p:spPr>
      </p:pic>
      <p:sp>
        <p:nvSpPr>
          <p:cNvPr id="32" name="직사각형 31"/>
          <p:cNvSpPr txBox="1"/>
          <p:nvPr/>
        </p:nvSpPr>
        <p:spPr>
          <a:xfrm>
            <a:off x="2699766" y="2674620"/>
            <a:ext cx="1331463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패시브</a:t>
            </a:r>
            <a:endParaRPr lang="ko-KR" altLang="en-US" sz="20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1820" y="1340739"/>
            <a:ext cx="913263" cy="91326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22574" y="1340739"/>
            <a:ext cx="873578" cy="87940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2270" y="1340739"/>
            <a:ext cx="838090" cy="838090"/>
          </a:xfrm>
          <a:prstGeom prst="rect">
            <a:avLst/>
          </a:prstGeom>
        </p:spPr>
      </p:pic>
      <p:sp>
        <p:nvSpPr>
          <p:cNvPr id="17" name="직사각형 16"/>
          <p:cNvSpPr txBox="1"/>
          <p:nvPr/>
        </p:nvSpPr>
        <p:spPr>
          <a:xfrm>
            <a:off x="1440677" y="2054668"/>
            <a:ext cx="914400" cy="296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자동편성</a:t>
            </a:r>
            <a:endParaRPr lang="ko-KR" altLang="en-US" sz="1400"/>
          </a:p>
        </p:txBody>
      </p:sp>
      <p:sp>
        <p:nvSpPr>
          <p:cNvPr id="18" name="직사각형 17"/>
          <p:cNvSpPr txBox="1"/>
          <p:nvPr/>
        </p:nvSpPr>
        <p:spPr>
          <a:xfrm>
            <a:off x="3347847" y="2054668"/>
            <a:ext cx="914400" cy="298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강화</a:t>
            </a:r>
            <a:endParaRPr lang="ko-KR" altLang="en-US" sz="1400"/>
          </a:p>
        </p:txBody>
      </p:sp>
      <p:sp>
        <p:nvSpPr>
          <p:cNvPr id="19" name="직사각형 18"/>
          <p:cNvSpPr txBox="1"/>
          <p:nvPr/>
        </p:nvSpPr>
        <p:spPr>
          <a:xfrm>
            <a:off x="4922574" y="2054668"/>
            <a:ext cx="1017597" cy="29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카드 빼기</a:t>
            </a:r>
            <a:endParaRPr lang="ko-KR" altLang="en-US" sz="1400"/>
          </a:p>
        </p:txBody>
      </p:sp>
      <p:sp>
        <p:nvSpPr>
          <p:cNvPr id="20" name="직사각형 19"/>
          <p:cNvSpPr txBox="1"/>
          <p:nvPr/>
        </p:nvSpPr>
        <p:spPr>
          <a:xfrm>
            <a:off x="6902306" y="2054668"/>
            <a:ext cx="694072" cy="29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저장</a:t>
            </a:r>
            <a:endParaRPr lang="ko-KR" altLang="en-US" sz="1400"/>
          </a:p>
        </p:txBody>
      </p:sp>
      <p:sp>
        <p:nvSpPr>
          <p:cNvPr id="37" name="갈매기형 수장 36"/>
          <p:cNvSpPr/>
          <p:nvPr/>
        </p:nvSpPr>
        <p:spPr>
          <a:xfrm>
            <a:off x="8119872" y="3376422"/>
            <a:ext cx="484632" cy="484632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직사각형 37"/>
          <p:cNvSpPr txBox="1"/>
          <p:nvPr/>
        </p:nvSpPr>
        <p:spPr>
          <a:xfrm>
            <a:off x="827532" y="3206496"/>
            <a:ext cx="1224153" cy="3665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파티</a:t>
            </a:r>
            <a:r>
              <a:rPr lang="en-US" altLang="ko-KR"/>
              <a:t> 1/5</a:t>
            </a:r>
            <a:endParaRPr lang="en-US" altLang="ko-KR"/>
          </a:p>
        </p:txBody>
      </p:sp>
      <p:sp>
        <p:nvSpPr>
          <p:cNvPr id="39" name="직사각형 38">
            <a:hlinkClick r:id="rId6" action="ppaction://hlinksldjump"/>
          </p:cNvPr>
          <p:cNvSpPr/>
          <p:nvPr/>
        </p:nvSpPr>
        <p:spPr>
          <a:xfrm>
            <a:off x="2303716" y="3206496"/>
            <a:ext cx="828103" cy="87058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 w="5715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0" name="직사각형 39">
            <a:hlinkClick r:id="rId8" action="ppaction://hlinksldjump"/>
          </p:cNvPr>
          <p:cNvSpPr/>
          <p:nvPr/>
        </p:nvSpPr>
        <p:spPr>
          <a:xfrm>
            <a:off x="3275838" y="3206496"/>
            <a:ext cx="828103" cy="870585"/>
          </a:xfrm>
          <a:prstGeom prst="rect">
            <a:avLst/>
          </a:prstGeom>
          <a:blipFill rotWithShape="1">
            <a:blip r:embed="rId9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1" name="직사각형 40">
            <a:hlinkClick r:id="rId10" action="ppaction://hlinksldjump"/>
          </p:cNvPr>
          <p:cNvSpPr/>
          <p:nvPr/>
        </p:nvSpPr>
        <p:spPr>
          <a:xfrm>
            <a:off x="4247959" y="3206496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직사각형 41">
            <a:hlinkClick r:id="rId11" action="ppaction://hlinksldjump"/>
          </p:cNvPr>
          <p:cNvSpPr/>
          <p:nvPr/>
        </p:nvSpPr>
        <p:spPr>
          <a:xfrm>
            <a:off x="5220081" y="3206496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3" name="직사각형 42">
            <a:hlinkClick r:id="rId12" action="ppaction://hlinksldjump"/>
          </p:cNvPr>
          <p:cNvSpPr/>
          <p:nvPr/>
        </p:nvSpPr>
        <p:spPr>
          <a:xfrm>
            <a:off x="6192202" y="3206496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4" name="직사각형 43">
            <a:hlinkClick r:id="rId13" action="ppaction://hlinksldjump"/>
          </p:cNvPr>
          <p:cNvSpPr/>
          <p:nvPr/>
        </p:nvSpPr>
        <p:spPr>
          <a:xfrm>
            <a:off x="7164324" y="3206496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직사각형 44"/>
          <p:cNvSpPr txBox="1"/>
          <p:nvPr/>
        </p:nvSpPr>
        <p:spPr>
          <a:xfrm>
            <a:off x="2303716" y="4437126"/>
            <a:ext cx="2772347" cy="3615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코스트</a:t>
            </a:r>
            <a:r>
              <a:rPr lang="en-US" altLang="ko-KR"/>
              <a:t> : 168/179</a:t>
            </a:r>
            <a:endParaRPr lang="en-US" altLang="ko-KR"/>
          </a:p>
        </p:txBody>
      </p:sp>
      <p:sp>
        <p:nvSpPr>
          <p:cNvPr id="46" name="직사각형 45"/>
          <p:cNvSpPr txBox="1"/>
          <p:nvPr/>
        </p:nvSpPr>
        <p:spPr>
          <a:xfrm>
            <a:off x="5228463" y="4437126"/>
            <a:ext cx="2772347" cy="3615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체력</a:t>
            </a:r>
            <a:r>
              <a:rPr lang="en-US" altLang="ko-KR"/>
              <a:t> : 4589</a:t>
            </a:r>
            <a:endParaRPr lang="en-US" altLang="ko-KR"/>
          </a:p>
        </p:txBody>
      </p:sp>
      <p:sp>
        <p:nvSpPr>
          <p:cNvPr id="47" name="직사각형 46"/>
          <p:cNvSpPr txBox="1"/>
          <p:nvPr/>
        </p:nvSpPr>
        <p:spPr>
          <a:xfrm>
            <a:off x="2303716" y="4951095"/>
            <a:ext cx="2772347" cy="3619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공격력</a:t>
            </a:r>
            <a:r>
              <a:rPr lang="en-US" altLang="ko-KR"/>
              <a:t> : 3473</a:t>
            </a:r>
            <a:endParaRPr lang="en-US" altLang="ko-KR"/>
          </a:p>
        </p:txBody>
      </p:sp>
      <p:sp>
        <p:nvSpPr>
          <p:cNvPr id="48" name="직사각형 47"/>
          <p:cNvSpPr txBox="1"/>
          <p:nvPr/>
        </p:nvSpPr>
        <p:spPr>
          <a:xfrm>
            <a:off x="5220080" y="4951476"/>
            <a:ext cx="2772347" cy="3615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방어력</a:t>
            </a:r>
            <a:r>
              <a:rPr lang="en-US" altLang="ko-KR"/>
              <a:t> : 982</a:t>
            </a:r>
            <a:endParaRPr lang="en-US" altLang="ko-KR"/>
          </a:p>
        </p:txBody>
      </p:sp>
      <p:sp>
        <p:nvSpPr>
          <p:cNvPr id="49" name="직사각형 48"/>
          <p:cNvSpPr txBox="1"/>
          <p:nvPr/>
        </p:nvSpPr>
        <p:spPr>
          <a:xfrm>
            <a:off x="2303716" y="5510022"/>
            <a:ext cx="2772347" cy="3672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COST : 168/179</a:t>
            </a:r>
            <a:endParaRPr lang="en-US" altLang="ko-KR"/>
          </a:p>
        </p:txBody>
      </p:sp>
      <p:sp>
        <p:nvSpPr>
          <p:cNvPr id="50" name="직사각형 49"/>
          <p:cNvSpPr txBox="1"/>
          <p:nvPr/>
        </p:nvSpPr>
        <p:spPr>
          <a:xfrm>
            <a:off x="5220080" y="5517261"/>
            <a:ext cx="2772347" cy="3672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COST : 168/179</a:t>
            </a:r>
            <a:endParaRPr lang="en-US" altLang="ko-KR"/>
          </a:p>
        </p:txBody>
      </p:sp>
      <p:sp>
        <p:nvSpPr>
          <p:cNvPr id="51" name="직사각형 9"/>
          <p:cNvSpPr txBox="1"/>
          <p:nvPr/>
        </p:nvSpPr>
        <p:spPr>
          <a:xfrm>
            <a:off x="4412626" y="2527744"/>
            <a:ext cx="2193627" cy="3659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액티브, 패시브 전환</a:t>
            </a:r>
            <a:endParaRPr lang="ko-KR" altLang="en-US"/>
          </a:p>
        </p:txBody>
      </p:sp>
      <p:cxnSp>
        <p:nvCxnSpPr>
          <p:cNvPr id="52" name="직선 화살표 연결선 51"/>
          <p:cNvCxnSpPr>
            <a:stCxn id="51" idx="1"/>
            <a:endCxn id="32" idx="3"/>
          </p:cNvCxnSpPr>
          <p:nvPr/>
        </p:nvCxnSpPr>
        <p:spPr>
          <a:xfrm rot="10800000" flipV="1">
            <a:off x="4031229" y="2710719"/>
            <a:ext cx="381397" cy="161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9"/>
          <p:cNvSpPr txBox="1"/>
          <p:nvPr/>
        </p:nvSpPr>
        <p:spPr>
          <a:xfrm>
            <a:off x="6264211" y="1955965"/>
            <a:ext cx="2664333" cy="3662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다음 파티 (파티</a:t>
            </a:r>
            <a:r>
              <a:rPr lang="en-US" altLang="ko-KR"/>
              <a:t> </a:t>
            </a:r>
            <a:r>
              <a:rPr lang="ko-KR" altLang="en-US"/>
              <a:t>2/5)로</a:t>
            </a:r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rot="16200000" flipH="1">
            <a:off x="7682155" y="2627806"/>
            <a:ext cx="1111466" cy="490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9"/>
          <p:cNvSpPr txBox="1"/>
          <p:nvPr/>
        </p:nvSpPr>
        <p:spPr>
          <a:xfrm>
            <a:off x="251457" y="5503164"/>
            <a:ext cx="4104515" cy="118148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현재 파티의 스테이터스. 어떤 스테이터스를 표시해야할지 모르겠어서 지금은 6개지만 4개만 표시해도 된다면 아이콘을 세로로 더 키우면 될 것 같습니다.</a:t>
            </a:r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</p:cNvCxnSpPr>
          <p:nvPr/>
        </p:nvCxnSpPr>
        <p:spPr>
          <a:xfrm flipV="1">
            <a:off x="4355973" y="5884545"/>
            <a:ext cx="720090" cy="20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9"/>
          <p:cNvSpPr txBox="1"/>
          <p:nvPr/>
        </p:nvSpPr>
        <p:spPr>
          <a:xfrm>
            <a:off x="899540" y="4255198"/>
            <a:ext cx="3304737" cy="6387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(필요하다면)리더 캐릭터.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캐릭터는 선택하면 상세정보로.</a:t>
            </a:r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 rot="5400000" flipH="1" flipV="1">
            <a:off x="2359523" y="3914955"/>
            <a:ext cx="394145" cy="28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9"/>
          <p:cNvSpPr txBox="1"/>
          <p:nvPr/>
        </p:nvSpPr>
        <p:spPr>
          <a:xfrm>
            <a:off x="6902306" y="4438459"/>
            <a:ext cx="2026237" cy="63646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빈 슬롯. 클릭하면 가방-몬스터로.</a:t>
            </a:r>
            <a:endParaRPr lang="ko-KR" altLang="en-US"/>
          </a:p>
        </p:txBody>
      </p:sp>
      <p:cxnSp>
        <p:nvCxnSpPr>
          <p:cNvPr id="60" name="직선 화살표 연결선 59"/>
          <p:cNvCxnSpPr>
            <a:endCxn id="44" idx="2"/>
          </p:cNvCxnSpPr>
          <p:nvPr/>
        </p:nvCxnSpPr>
        <p:spPr>
          <a:xfrm rot="5400000" flipH="1" flipV="1">
            <a:off x="7393678" y="4253761"/>
            <a:ext cx="361378" cy="8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7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3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7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9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3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25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9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31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 autoUpdateAnimBg="1"/>
      <p:bldP spid="53" grpId="0" bldLvl="0" animBg="1" autoUpdateAnimBg="1"/>
      <p:bldP spid="55" grpId="0" bldLvl="0" animBg="1" autoUpdateAnimBg="1"/>
      <p:bldP spid="57" grpId="0" bldLvl="0" animBg="1" autoUpdateAnimBg="1"/>
      <p:bldP spid="59" grpId="0" bldLvl="0" animBg="1" autoUpdate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>
            <a:off x="2355077" y="2636901"/>
            <a:ext cx="416698" cy="432054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14" y="2636901"/>
            <a:ext cx="1671563" cy="5040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>
            <a:off x="3995928" y="2636901"/>
            <a:ext cx="416698" cy="432054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03716" y="2636901"/>
            <a:ext cx="1701603" cy="504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ko-KR" altLang="en-US"/>
              <a:t>파티편성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7199" y="1268730"/>
            <a:ext cx="8229600" cy="1152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3514" y="3068955"/>
            <a:ext cx="7776972" cy="3024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 txBox="1"/>
          <p:nvPr/>
        </p:nvSpPr>
        <p:spPr>
          <a:xfrm>
            <a:off x="1115567" y="2691765"/>
            <a:ext cx="1188149" cy="3943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/>
              <a:t>액티브</a:t>
            </a:r>
            <a:endParaRPr lang="ko-KR" altLang="en-US" sz="200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2328" y="1291593"/>
            <a:ext cx="1031096" cy="1025940"/>
          </a:xfrm>
          <a:prstGeom prst="rect">
            <a:avLst/>
          </a:prstGeom>
        </p:spPr>
      </p:pic>
      <p:sp>
        <p:nvSpPr>
          <p:cNvPr id="32" name="직사각형 31"/>
          <p:cNvSpPr txBox="1"/>
          <p:nvPr/>
        </p:nvSpPr>
        <p:spPr>
          <a:xfrm>
            <a:off x="2627757" y="2674620"/>
            <a:ext cx="1331463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패시브</a:t>
            </a:r>
            <a:endParaRPr lang="ko-KR" altLang="en-US" sz="20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1820" y="1340739"/>
            <a:ext cx="913263" cy="91326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22574" y="1340739"/>
            <a:ext cx="873578" cy="87940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2270" y="1340739"/>
            <a:ext cx="838090" cy="838090"/>
          </a:xfrm>
          <a:prstGeom prst="rect">
            <a:avLst/>
          </a:prstGeom>
        </p:spPr>
      </p:pic>
      <p:sp>
        <p:nvSpPr>
          <p:cNvPr id="17" name="직사각형 16"/>
          <p:cNvSpPr txBox="1"/>
          <p:nvPr/>
        </p:nvSpPr>
        <p:spPr>
          <a:xfrm>
            <a:off x="1440677" y="2054668"/>
            <a:ext cx="914400" cy="296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자동편성</a:t>
            </a:r>
            <a:endParaRPr lang="ko-KR" altLang="en-US" sz="1400"/>
          </a:p>
        </p:txBody>
      </p:sp>
      <p:sp>
        <p:nvSpPr>
          <p:cNvPr id="18" name="직사각형 17"/>
          <p:cNvSpPr txBox="1"/>
          <p:nvPr/>
        </p:nvSpPr>
        <p:spPr>
          <a:xfrm>
            <a:off x="3347847" y="2054668"/>
            <a:ext cx="914400" cy="298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강화</a:t>
            </a:r>
            <a:endParaRPr lang="ko-KR" altLang="en-US" sz="1400"/>
          </a:p>
        </p:txBody>
      </p:sp>
      <p:sp>
        <p:nvSpPr>
          <p:cNvPr id="19" name="직사각형 18"/>
          <p:cNvSpPr txBox="1"/>
          <p:nvPr/>
        </p:nvSpPr>
        <p:spPr>
          <a:xfrm>
            <a:off x="4922574" y="2054668"/>
            <a:ext cx="1017597" cy="29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카드 빼기</a:t>
            </a:r>
            <a:endParaRPr lang="ko-KR" altLang="en-US" sz="1400"/>
          </a:p>
        </p:txBody>
      </p:sp>
      <p:sp>
        <p:nvSpPr>
          <p:cNvPr id="20" name="직사각형 19"/>
          <p:cNvSpPr txBox="1"/>
          <p:nvPr/>
        </p:nvSpPr>
        <p:spPr>
          <a:xfrm>
            <a:off x="6902306" y="2054668"/>
            <a:ext cx="694072" cy="29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저장</a:t>
            </a:r>
            <a:endParaRPr lang="ko-KR" altLang="en-US" sz="1400"/>
          </a:p>
        </p:txBody>
      </p:sp>
      <p:sp>
        <p:nvSpPr>
          <p:cNvPr id="37" name="직사각형 9"/>
          <p:cNvSpPr txBox="1"/>
          <p:nvPr/>
        </p:nvSpPr>
        <p:spPr>
          <a:xfrm>
            <a:off x="928689" y="3429000"/>
            <a:ext cx="5803581" cy="6362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패시브 전환 예시.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칸 안의 내용은 액티브와 동일하거나 유사할 것 같습니다.</a:t>
            </a:r>
            <a:endParaRPr lang="ko-KR" altLang="en-US"/>
          </a:p>
        </p:txBody>
      </p:sp>
    </p:spTree>
  </p:cSld>
  <p:clrMapOvr>
    <a:masterClrMapping/>
  </p:clrMapOvr>
  <p:timing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303716" y="1556766"/>
            <a:ext cx="1701603" cy="504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>
            <a:off x="2355077" y="2636901"/>
            <a:ext cx="416698" cy="432054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14" y="1556766"/>
            <a:ext cx="1671563" cy="5040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>
            <a:off x="3995928" y="1556766"/>
            <a:ext cx="416698" cy="432054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ko-KR" altLang="en-US"/>
              <a:t>가방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3514" y="1988820"/>
            <a:ext cx="7776972" cy="4032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 txBox="1"/>
          <p:nvPr/>
        </p:nvSpPr>
        <p:spPr>
          <a:xfrm>
            <a:off x="1115567" y="1611630"/>
            <a:ext cx="1188149" cy="396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/>
              <a:t>몬스터</a:t>
            </a:r>
            <a:endParaRPr lang="ko-KR" altLang="en-US" sz="2000"/>
          </a:p>
        </p:txBody>
      </p:sp>
      <p:sp>
        <p:nvSpPr>
          <p:cNvPr id="32" name="직사각형 31"/>
          <p:cNvSpPr txBox="1"/>
          <p:nvPr/>
        </p:nvSpPr>
        <p:spPr>
          <a:xfrm>
            <a:off x="2627757" y="1594485"/>
            <a:ext cx="1331463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아이템</a:t>
            </a:r>
            <a:endParaRPr lang="ko-KR" altLang="en-US" sz="2000"/>
          </a:p>
        </p:txBody>
      </p:sp>
      <p:sp>
        <p:nvSpPr>
          <p:cNvPr id="38" name="직각 삼각형 28"/>
          <p:cNvSpPr/>
          <p:nvPr/>
        </p:nvSpPr>
        <p:spPr>
          <a:xfrm>
            <a:off x="2355077" y="1556766"/>
            <a:ext cx="416698" cy="432054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직사각형 40"/>
          <p:cNvSpPr txBox="1"/>
          <p:nvPr/>
        </p:nvSpPr>
        <p:spPr>
          <a:xfrm>
            <a:off x="899540" y="2204847"/>
            <a:ext cx="1663886" cy="364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인문</a:t>
            </a:r>
            <a:endParaRPr lang="ko-KR" altLang="en-US"/>
          </a:p>
        </p:txBody>
      </p:sp>
      <p:sp>
        <p:nvSpPr>
          <p:cNvPr id="44" name="직사각형 43"/>
          <p:cNvSpPr txBox="1"/>
          <p:nvPr/>
        </p:nvSpPr>
        <p:spPr>
          <a:xfrm>
            <a:off x="2771775" y="2204847"/>
            <a:ext cx="1640851" cy="364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사회</a:t>
            </a:r>
            <a:endParaRPr lang="ko-KR" altLang="en-US"/>
          </a:p>
        </p:txBody>
      </p:sp>
      <p:sp>
        <p:nvSpPr>
          <p:cNvPr id="45" name="직사각형 44"/>
          <p:cNvSpPr txBox="1"/>
          <p:nvPr/>
        </p:nvSpPr>
        <p:spPr>
          <a:xfrm>
            <a:off x="4572000" y="2204847"/>
            <a:ext cx="1656207" cy="364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자연</a:t>
            </a:r>
            <a:endParaRPr lang="ko-KR" altLang="en-US"/>
          </a:p>
        </p:txBody>
      </p:sp>
      <p:sp>
        <p:nvSpPr>
          <p:cNvPr id="46" name="직사각형 45"/>
          <p:cNvSpPr txBox="1"/>
          <p:nvPr/>
        </p:nvSpPr>
        <p:spPr>
          <a:xfrm>
            <a:off x="6372225" y="2204847"/>
            <a:ext cx="1656208" cy="364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공학</a:t>
            </a:r>
            <a:endParaRPr lang="ko-KR" altLang="en-US"/>
          </a:p>
        </p:txBody>
      </p:sp>
      <p:cxnSp>
        <p:nvCxnSpPr>
          <p:cNvPr id="47" name="직선 화살표 연결선 45"/>
          <p:cNvCxnSpPr/>
          <p:nvPr/>
        </p:nvCxnSpPr>
        <p:spPr>
          <a:xfrm rot="16200000" flipH="1">
            <a:off x="6475287" y="3964114"/>
            <a:ext cx="33943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6"/>
          <p:cNvSpPr/>
          <p:nvPr/>
        </p:nvSpPr>
        <p:spPr>
          <a:xfrm>
            <a:off x="8028434" y="3132772"/>
            <a:ext cx="288035" cy="5924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9"/>
          <p:cNvSpPr txBox="1"/>
          <p:nvPr/>
        </p:nvSpPr>
        <p:spPr>
          <a:xfrm>
            <a:off x="4860038" y="1168146"/>
            <a:ext cx="3168396" cy="64160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몬스터의 속성, 레어도 등에 따라 분류하여 찾기 편하게</a:t>
            </a:r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rot="5400000">
            <a:off x="5202555" y="1790319"/>
            <a:ext cx="395097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39">
            <a:hlinkClick r:id="rId2" action="ppaction://hlinksldjump"/>
          </p:cNvPr>
          <p:cNvSpPr/>
          <p:nvPr/>
        </p:nvSpPr>
        <p:spPr>
          <a:xfrm>
            <a:off x="903379" y="2771203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2" name="직사각형 39">
            <a:hlinkClick r:id="rId4" action="ppaction://hlinksldjump"/>
          </p:cNvPr>
          <p:cNvSpPr/>
          <p:nvPr/>
        </p:nvSpPr>
        <p:spPr>
          <a:xfrm>
            <a:off x="6876288" y="4790694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직사각형 39">
            <a:hlinkClick r:id="rId5" action="ppaction://hlinksldjump"/>
          </p:cNvPr>
          <p:cNvSpPr/>
          <p:nvPr/>
        </p:nvSpPr>
        <p:spPr>
          <a:xfrm>
            <a:off x="881538" y="4790694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4" name="직사각형 39">
            <a:hlinkClick r:id="rId6" action="ppaction://hlinksldjump"/>
          </p:cNvPr>
          <p:cNvSpPr/>
          <p:nvPr/>
        </p:nvSpPr>
        <p:spPr>
          <a:xfrm>
            <a:off x="1889664" y="2771203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5" name="직사각형 39">
            <a:hlinkClick r:id="rId7" action="ppaction://hlinksldjump"/>
          </p:cNvPr>
          <p:cNvSpPr/>
          <p:nvPr/>
        </p:nvSpPr>
        <p:spPr>
          <a:xfrm>
            <a:off x="4896040" y="3789045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6" name="직사각형 39">
            <a:hlinkClick r:id="rId8" action="ppaction://hlinksldjump"/>
          </p:cNvPr>
          <p:cNvSpPr/>
          <p:nvPr/>
        </p:nvSpPr>
        <p:spPr>
          <a:xfrm>
            <a:off x="3887914" y="2771203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7" name="직사각형 39">
            <a:hlinkClick r:id="rId9" action="ppaction://hlinksldjump"/>
          </p:cNvPr>
          <p:cNvSpPr/>
          <p:nvPr/>
        </p:nvSpPr>
        <p:spPr>
          <a:xfrm>
            <a:off x="3887914" y="4790694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8" name="직사각형 39">
            <a:hlinkClick r:id="rId10" action="ppaction://hlinksldjump"/>
          </p:cNvPr>
          <p:cNvSpPr/>
          <p:nvPr/>
        </p:nvSpPr>
        <p:spPr>
          <a:xfrm>
            <a:off x="5868162" y="2771203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9" name="직사각형 39">
            <a:hlinkClick r:id="rId11" action="ppaction://hlinksldjump"/>
          </p:cNvPr>
          <p:cNvSpPr/>
          <p:nvPr/>
        </p:nvSpPr>
        <p:spPr>
          <a:xfrm>
            <a:off x="6876288" y="2771203"/>
            <a:ext cx="828103" cy="870585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0" name="직사각형 40"/>
          <p:cNvSpPr/>
          <p:nvPr/>
        </p:nvSpPr>
        <p:spPr>
          <a:xfrm>
            <a:off x="1889664" y="3789045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직사각형 40"/>
          <p:cNvSpPr/>
          <p:nvPr/>
        </p:nvSpPr>
        <p:spPr>
          <a:xfrm>
            <a:off x="2879436" y="3789045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직사각형 40"/>
          <p:cNvSpPr/>
          <p:nvPr/>
        </p:nvSpPr>
        <p:spPr>
          <a:xfrm>
            <a:off x="3887914" y="3789045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직사각형 40"/>
          <p:cNvSpPr/>
          <p:nvPr/>
        </p:nvSpPr>
        <p:spPr>
          <a:xfrm>
            <a:off x="4860038" y="2771203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직사각형 40"/>
          <p:cNvSpPr/>
          <p:nvPr/>
        </p:nvSpPr>
        <p:spPr>
          <a:xfrm>
            <a:off x="5868162" y="3789045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직사각형 40"/>
          <p:cNvSpPr/>
          <p:nvPr/>
        </p:nvSpPr>
        <p:spPr>
          <a:xfrm>
            <a:off x="6876288" y="3789044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직사각형 40"/>
          <p:cNvSpPr/>
          <p:nvPr/>
        </p:nvSpPr>
        <p:spPr>
          <a:xfrm>
            <a:off x="1889664" y="4790694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직사각형 40"/>
          <p:cNvSpPr/>
          <p:nvPr/>
        </p:nvSpPr>
        <p:spPr>
          <a:xfrm>
            <a:off x="2879436" y="4790694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직사각형 40"/>
          <p:cNvSpPr/>
          <p:nvPr/>
        </p:nvSpPr>
        <p:spPr>
          <a:xfrm>
            <a:off x="4896040" y="4790694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9" name="직사각형 40"/>
          <p:cNvSpPr/>
          <p:nvPr/>
        </p:nvSpPr>
        <p:spPr>
          <a:xfrm>
            <a:off x="5868162" y="4790694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직사각형 40"/>
          <p:cNvSpPr/>
          <p:nvPr/>
        </p:nvSpPr>
        <p:spPr>
          <a:xfrm>
            <a:off x="2879436" y="2771203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40"/>
          <p:cNvSpPr/>
          <p:nvPr/>
        </p:nvSpPr>
        <p:spPr>
          <a:xfrm>
            <a:off x="881538" y="3789045"/>
            <a:ext cx="828103" cy="87058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직사각형 9"/>
          <p:cNvSpPr txBox="1"/>
          <p:nvPr/>
        </p:nvSpPr>
        <p:spPr>
          <a:xfrm>
            <a:off x="341468" y="5991987"/>
            <a:ext cx="3924492" cy="6355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총 몬스터 종류가 몇 종류인지 보고 간격을 조정해야할 것 같습니다.</a:t>
            </a:r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4121943" y="5661279"/>
            <a:ext cx="774097" cy="64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7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3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 autoUpdateAnimBg="1"/>
      <p:bldP spid="72" grpId="0" bldLvl="0" animBg="1" autoUpdate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ko-KR" altLang="en-US"/>
              <a:t>몬스터 상세 정보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24"/>
          <p:cNvSpPr/>
          <p:nvPr/>
        </p:nvSpPr>
        <p:spPr>
          <a:xfrm>
            <a:off x="683514" y="1556766"/>
            <a:ext cx="7776972" cy="44645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43559" y="1916811"/>
            <a:ext cx="2232279" cy="2160270"/>
          </a:xfrm>
          <a:prstGeom prst="ellipse">
            <a:avLst/>
          </a:prstGeom>
          <a:blipFill rotWithShape="1">
            <a:blip r:embed="rId2">
              <a:alphaModFix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 txBox="1"/>
          <p:nvPr/>
        </p:nvSpPr>
        <p:spPr>
          <a:xfrm>
            <a:off x="3635883" y="1988820"/>
            <a:ext cx="4392549" cy="390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/>
              <a:t>번호, 이름</a:t>
            </a:r>
            <a:endParaRPr lang="ko-KR" altLang="en-US" sz="2000"/>
          </a:p>
        </p:txBody>
      </p:sp>
      <p:sp>
        <p:nvSpPr>
          <p:cNvPr id="15" name="직사각형 14"/>
          <p:cNvSpPr txBox="1"/>
          <p:nvPr/>
        </p:nvSpPr>
        <p:spPr>
          <a:xfrm>
            <a:off x="3635883" y="2534412"/>
            <a:ext cx="1656207" cy="390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속성</a:t>
            </a:r>
            <a:endParaRPr lang="ko-KR" altLang="en-US" sz="2000"/>
          </a:p>
        </p:txBody>
      </p:sp>
      <p:sp>
        <p:nvSpPr>
          <p:cNvPr id="16" name="직사각형 15"/>
          <p:cNvSpPr txBox="1"/>
          <p:nvPr/>
        </p:nvSpPr>
        <p:spPr>
          <a:xfrm>
            <a:off x="3635880" y="3078861"/>
            <a:ext cx="4392549" cy="1005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스테이터스 : 체력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공격력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방어력 등</a:t>
            </a:r>
            <a:endParaRPr lang="ko-KR" altLang="en-US" sz="2000"/>
          </a:p>
        </p:txBody>
      </p:sp>
      <p:sp>
        <p:nvSpPr>
          <p:cNvPr id="17" name="직사각형 16"/>
          <p:cNvSpPr txBox="1"/>
          <p:nvPr/>
        </p:nvSpPr>
        <p:spPr>
          <a:xfrm>
            <a:off x="1007554" y="4423410"/>
            <a:ext cx="7092887" cy="13098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몬스터에 대한 설명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</p:txBody>
      </p:sp>
      <p:sp>
        <p:nvSpPr>
          <p:cNvPr id="18" name="직사각형 17"/>
          <p:cNvSpPr txBox="1"/>
          <p:nvPr/>
        </p:nvSpPr>
        <p:spPr>
          <a:xfrm>
            <a:off x="7114029" y="5301234"/>
            <a:ext cx="914400" cy="364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다음&gt;&gt;</a:t>
            </a:r>
            <a:endParaRPr lang="ko-KR" altLang="en-US"/>
          </a:p>
        </p:txBody>
      </p:sp>
      <p:sp>
        <p:nvSpPr>
          <p:cNvPr id="19" name="직사각형 9"/>
          <p:cNvSpPr txBox="1"/>
          <p:nvPr/>
        </p:nvSpPr>
        <p:spPr>
          <a:xfrm>
            <a:off x="4132265" y="5988272"/>
            <a:ext cx="3399779" cy="64217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자리가 모자라면 설명 페이지를 넘길 수  있음</a:t>
            </a:r>
            <a:endParaRPr lang="ko-KR" altLang="en-US"/>
          </a:p>
        </p:txBody>
      </p:sp>
      <p:cxnSp>
        <p:nvCxnSpPr>
          <p:cNvPr id="20" name="직선 화살표 연결선 19"/>
          <p:cNvCxnSpPr>
            <a:endCxn id="18" idx="2"/>
          </p:cNvCxnSpPr>
          <p:nvPr/>
        </p:nvCxnSpPr>
        <p:spPr>
          <a:xfrm rot="5400000" flipH="1" flipV="1">
            <a:off x="7278384" y="5695427"/>
            <a:ext cx="322802" cy="26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7" presetID="1" presetClass="entr" presetSubtype="0" fill="hold" grpId="1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9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utoUpdateAnimBg="1"/>
      <p:bldP spid="19" grpId="1" bldLvl="0" animBg="1" autoUpdate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83514" y="1988820"/>
            <a:ext cx="7776972" cy="4032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직각 삼각형 28"/>
          <p:cNvSpPr/>
          <p:nvPr/>
        </p:nvSpPr>
        <p:spPr>
          <a:xfrm>
            <a:off x="2355077" y="1556766"/>
            <a:ext cx="416698" cy="432054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03716" y="1556766"/>
            <a:ext cx="1701603" cy="504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14" y="1556766"/>
            <a:ext cx="1671563" cy="5040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ko-KR" altLang="en-US"/>
              <a:t>가방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68730"/>
            <a:ext cx="8229600" cy="5040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 txBox="1"/>
          <p:nvPr/>
        </p:nvSpPr>
        <p:spPr>
          <a:xfrm>
            <a:off x="1115567" y="1611630"/>
            <a:ext cx="1188149" cy="396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/>
              <a:t>몬스터</a:t>
            </a:r>
            <a:endParaRPr lang="ko-KR" altLang="en-US" sz="2000"/>
          </a:p>
        </p:txBody>
      </p:sp>
      <p:sp>
        <p:nvSpPr>
          <p:cNvPr id="32" name="직사각형 31"/>
          <p:cNvSpPr txBox="1"/>
          <p:nvPr/>
        </p:nvSpPr>
        <p:spPr>
          <a:xfrm>
            <a:off x="2627757" y="1594485"/>
            <a:ext cx="1331463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아이템</a:t>
            </a:r>
            <a:endParaRPr lang="ko-KR" altLang="en-US" sz="2000"/>
          </a:p>
        </p:txBody>
      </p:sp>
      <p:sp>
        <p:nvSpPr>
          <p:cNvPr id="43" name="직사각형 42"/>
          <p:cNvSpPr txBox="1"/>
          <p:nvPr/>
        </p:nvSpPr>
        <p:spPr>
          <a:xfrm>
            <a:off x="984520" y="2420874"/>
            <a:ext cx="2974700" cy="4156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/>
              <a:t>●</a:t>
            </a:r>
            <a:r>
              <a:rPr lang="en-US" altLang="ko-KR"/>
              <a:t> </a:t>
            </a:r>
            <a:r>
              <a:rPr lang="ko-KR" altLang="en-US" sz="2200"/>
              <a:t>체력 포션 </a:t>
            </a:r>
            <a:r>
              <a:rPr lang="en-US" altLang="ko-KR" sz="2200"/>
              <a:t>x</a:t>
            </a:r>
            <a:r>
              <a:rPr lang="ko-KR" altLang="en-US" sz="2200"/>
              <a:t> </a:t>
            </a:r>
            <a:r>
              <a:rPr lang="en-US" altLang="ko-KR" sz="2200"/>
              <a:t>10</a:t>
            </a:r>
            <a:endParaRPr lang="en-US" altLang="ko-KR" sz="2200"/>
          </a:p>
        </p:txBody>
      </p:sp>
      <p:cxnSp>
        <p:nvCxnSpPr>
          <p:cNvPr id="46" name="직선 화살표 연결선 45"/>
          <p:cNvCxnSpPr/>
          <p:nvPr/>
        </p:nvCxnSpPr>
        <p:spPr>
          <a:xfrm rot="16200000" flipH="1">
            <a:off x="6475287" y="3964114"/>
            <a:ext cx="33943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 txBox="1"/>
          <p:nvPr/>
        </p:nvSpPr>
        <p:spPr>
          <a:xfrm>
            <a:off x="984520" y="3013329"/>
            <a:ext cx="1931273" cy="42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●</a:t>
            </a:r>
            <a:r>
              <a:rPr lang="en-US" altLang="ko-KR" sz="2200"/>
              <a:t> </a:t>
            </a:r>
            <a:r>
              <a:rPr lang="ko-KR" altLang="en-US" sz="2200"/>
              <a:t>게임기 </a:t>
            </a:r>
            <a:r>
              <a:rPr lang="en-US" altLang="ko-KR" sz="2200"/>
              <a:t>x</a:t>
            </a:r>
            <a:r>
              <a:rPr lang="ko-KR" altLang="en-US" sz="2200"/>
              <a:t> </a:t>
            </a:r>
            <a:r>
              <a:rPr lang="en-US" altLang="ko-KR" sz="2200"/>
              <a:t>1</a:t>
            </a:r>
            <a:endParaRPr lang="en-US" altLang="ko-KR" sz="2200"/>
          </a:p>
        </p:txBody>
      </p:sp>
      <p:sp>
        <p:nvSpPr>
          <p:cNvPr id="45" name="직사각형 44"/>
          <p:cNvSpPr txBox="1"/>
          <p:nvPr/>
        </p:nvSpPr>
        <p:spPr>
          <a:xfrm>
            <a:off x="984519" y="3589401"/>
            <a:ext cx="3020801" cy="41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●</a:t>
            </a:r>
            <a:r>
              <a:rPr lang="en-US" altLang="ko-KR"/>
              <a:t> </a:t>
            </a:r>
            <a:r>
              <a:rPr lang="ko-KR" altLang="en-US" sz="2200"/>
              <a:t>이상한 사탕 </a:t>
            </a:r>
            <a:r>
              <a:rPr lang="en-US" altLang="ko-KR" sz="2200"/>
              <a:t>x</a:t>
            </a:r>
            <a:r>
              <a:rPr lang="ko-KR" altLang="en-US" sz="2200"/>
              <a:t> 3</a:t>
            </a:r>
            <a:endParaRPr lang="ko-KR" altLang="en-US" sz="2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028434" y="3132772"/>
            <a:ext cx="288035" cy="5924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직사각형 47"/>
          <p:cNvSpPr txBox="1"/>
          <p:nvPr/>
        </p:nvSpPr>
        <p:spPr>
          <a:xfrm>
            <a:off x="984519" y="4221099"/>
            <a:ext cx="6856211" cy="422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●</a:t>
            </a:r>
            <a:r>
              <a:rPr lang="en-US" altLang="ko-KR"/>
              <a:t> </a:t>
            </a:r>
            <a:r>
              <a:rPr lang="ko-KR" altLang="en-US" sz="2200"/>
              <a:t>이상한 사탕 </a:t>
            </a:r>
            <a:r>
              <a:rPr lang="en-US" altLang="ko-KR" sz="2200"/>
              <a:t>x</a:t>
            </a:r>
            <a:r>
              <a:rPr lang="ko-KR" altLang="en-US" sz="2200"/>
              <a:t> 3</a:t>
            </a:r>
            <a:endParaRPr lang="ko-KR" altLang="en-US" sz="2200"/>
          </a:p>
        </p:txBody>
      </p:sp>
      <p:sp>
        <p:nvSpPr>
          <p:cNvPr id="49" name="직사각형 48"/>
          <p:cNvSpPr txBox="1"/>
          <p:nvPr/>
        </p:nvSpPr>
        <p:spPr>
          <a:xfrm>
            <a:off x="984517" y="4797171"/>
            <a:ext cx="6856212" cy="42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●</a:t>
            </a:r>
            <a:r>
              <a:rPr lang="en-US" altLang="ko-KR"/>
              <a:t> </a:t>
            </a:r>
            <a:r>
              <a:rPr lang="ko-KR" altLang="en-US" sz="2200"/>
              <a:t>이상한 사탕 </a:t>
            </a:r>
            <a:r>
              <a:rPr lang="en-US" altLang="ko-KR" sz="2200"/>
              <a:t>x</a:t>
            </a:r>
            <a:r>
              <a:rPr lang="ko-KR" altLang="en-US" sz="2200"/>
              <a:t> 3</a:t>
            </a:r>
            <a:endParaRPr lang="ko-KR" altLang="en-US" sz="2200"/>
          </a:p>
        </p:txBody>
      </p:sp>
      <p:sp>
        <p:nvSpPr>
          <p:cNvPr id="50" name="직사각형 49"/>
          <p:cNvSpPr txBox="1"/>
          <p:nvPr/>
        </p:nvSpPr>
        <p:spPr>
          <a:xfrm>
            <a:off x="984517" y="5373243"/>
            <a:ext cx="6856211" cy="42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●</a:t>
            </a:r>
            <a:r>
              <a:rPr lang="en-US" altLang="ko-KR"/>
              <a:t> </a:t>
            </a:r>
            <a:r>
              <a:rPr lang="ko-KR" altLang="en-US" sz="2200"/>
              <a:t>이상한 사탕 </a:t>
            </a:r>
            <a:r>
              <a:rPr lang="en-US" altLang="ko-KR" sz="2200"/>
              <a:t>x</a:t>
            </a:r>
            <a:r>
              <a:rPr lang="ko-KR" altLang="en-US" sz="2200"/>
              <a:t> 3</a:t>
            </a:r>
            <a:endParaRPr lang="ko-KR" altLang="en-US" sz="2200"/>
          </a:p>
        </p:txBody>
      </p:sp>
      <p:sp>
        <p:nvSpPr>
          <p:cNvPr id="39" name="모서리가 둥근 직사각형 6"/>
          <p:cNvSpPr/>
          <p:nvPr/>
        </p:nvSpPr>
        <p:spPr>
          <a:xfrm>
            <a:off x="683513" y="4282821"/>
            <a:ext cx="7776972" cy="18722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1" name="직사각형 40"/>
          <p:cNvSpPr txBox="1"/>
          <p:nvPr/>
        </p:nvSpPr>
        <p:spPr>
          <a:xfrm>
            <a:off x="1100208" y="4555235"/>
            <a:ext cx="3312414" cy="4530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400"/>
              <a:t>체력이 회복된다.</a:t>
            </a:r>
            <a:endParaRPr lang="ko-KR" altLang="en-US" sz="2400"/>
          </a:p>
        </p:txBody>
      </p:sp>
      <p:sp>
        <p:nvSpPr>
          <p:cNvPr id="51" name="직각 삼각형 29"/>
          <p:cNvSpPr/>
          <p:nvPr/>
        </p:nvSpPr>
        <p:spPr>
          <a:xfrm>
            <a:off x="3995928" y="1556766"/>
            <a:ext cx="416698" cy="432054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84516" y="2389822"/>
            <a:ext cx="6856213" cy="4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2" name="직사각형 9"/>
          <p:cNvSpPr txBox="1"/>
          <p:nvPr/>
        </p:nvSpPr>
        <p:spPr>
          <a:xfrm>
            <a:off x="4005320" y="2385822"/>
            <a:ext cx="3636451" cy="9079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아이템 창. 아이템 이름, 수량이 표시됩니다. 선택 시 해당 아이템에 대한 설명이 나타납니다.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9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1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3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 autoUpdateAnimBg="1"/>
      <p:bldP spid="39" grpId="0" bldLvl="0" animBg="1" autoUpdateAnimBg="1"/>
      <p:bldP spid="41" grpId="0" bldLvl="0" animBg="1" autoUpdateAnimBg="1"/>
      <p:bldP spid="53" grpId="0" bldLvl="0" animBg="1" autoUpdate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255</ep:Words>
  <ep:PresentationFormat>화면 슬라이드 쇼(4:3)</ep:PresentationFormat>
  <ep:Paragraphs>74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평상시</vt:lpstr>
      <vt:lpstr>평상시</vt:lpstr>
      <vt:lpstr>슬라이드 3</vt:lpstr>
      <vt:lpstr>메뉴</vt:lpstr>
      <vt:lpstr>파티편성</vt:lpstr>
      <vt:lpstr>파티편성</vt:lpstr>
      <vt:lpstr>가방</vt:lpstr>
      <vt:lpstr>몬스터 상세 정보</vt:lpstr>
      <vt:lpstr>가방</vt:lpstr>
      <vt:lpstr>세이브&amp;로드, 설정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2015-01-22T14:07:12.946</dcterms:created>
  <dc:creator>KHS</dc:creator>
  <dc:description/>
  <cp:keywords/>
  <cp:lastModifiedBy>KHS</cp:lastModifiedBy>
  <dcterms:modified xsi:type="dcterms:W3CDTF">2015-01-22T17:56:39.574</dcterms:modified>
  <cp:revision>40</cp:revision>
  <dc:subject/>
  <dc:title>평상시</dc:title>
</cp:coreProperties>
</file>