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806877-746D-4643-9C90-BA9CB4181DC3}" type="doc">
      <dgm:prSet loTypeId="urn:microsoft.com/office/officeart/2005/8/layout/bProcess2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pPr latinLnBrk="1"/>
          <a:endParaRPr lang="ko-KR" altLang="en-US"/>
        </a:p>
      </dgm:t>
    </dgm:pt>
    <dgm:pt modelId="{7320D77F-B631-4F2B-B0B3-2391747ECA16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r>
            <a:rPr lang="ko-KR" altLang="en-US" sz="3200" dirty="0" smtClean="0"/>
            <a:t>입력</a:t>
          </a:r>
          <a:endParaRPr lang="ko-KR" altLang="en-US" sz="3200" dirty="0"/>
        </a:p>
      </dgm:t>
    </dgm:pt>
    <dgm:pt modelId="{DA4DEA12-F4F3-4B71-98D0-42E515EEFBD0}" type="parTrans" cxnId="{EA33CCE6-B2B3-4B0C-B066-4B7DCEABC4D9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/>
        </a:p>
      </dgm:t>
    </dgm:pt>
    <dgm:pt modelId="{69BE0210-F737-43E2-B184-34603EE25F62}" type="sibTrans" cxnId="{EA33CCE6-B2B3-4B0C-B066-4B7DCEABC4D9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/>
        </a:p>
      </dgm:t>
    </dgm:pt>
    <dgm:pt modelId="{186F2164-448C-4CB0-9E6E-B794EBB64215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r>
            <a:rPr lang="en-US" altLang="ko-KR" sz="4500" dirty="0" smtClean="0"/>
            <a:t>Parse</a:t>
          </a:r>
        </a:p>
        <a:p>
          <a:pPr latinLnBrk="1">
            <a:lnSpc>
              <a:spcPct val="100000"/>
            </a:lnSpc>
          </a:pPr>
          <a:r>
            <a:rPr lang="en-US" altLang="ko-KR" sz="2000" dirty="0" smtClean="0"/>
            <a:t>‘do’, </a:t>
          </a:r>
          <a:r>
            <a:rPr lang="en-US" altLang="ko-KR" sz="2000" dirty="0" err="1" smtClean="0"/>
            <a:t>s,u,d,r,l,R,L</a:t>
          </a:r>
          <a:r>
            <a:rPr lang="en-US" altLang="ko-KR" sz="2000" dirty="0" smtClean="0"/>
            <a:t>, </a:t>
          </a:r>
          <a:r>
            <a:rPr lang="ko-KR" altLang="en-US" sz="2000" dirty="0" smtClean="0"/>
            <a:t>치환</a:t>
          </a:r>
          <a:r>
            <a:rPr lang="en-US" altLang="ko-KR" sz="2000" dirty="0" smtClean="0"/>
            <a:t>,</a:t>
          </a:r>
          <a:r>
            <a:rPr lang="ko-KR" altLang="en-US" sz="2000" dirty="0" smtClean="0"/>
            <a:t>확률</a:t>
          </a:r>
          <a:r>
            <a:rPr lang="en-US" altLang="ko-KR" sz="2000" dirty="0" smtClean="0"/>
            <a:t> </a:t>
          </a:r>
          <a:r>
            <a:rPr lang="ko-KR" altLang="en-US" sz="2000" dirty="0" smtClean="0"/>
            <a:t>구분</a:t>
          </a:r>
          <a:endParaRPr lang="ko-KR" altLang="en-US" sz="2000" dirty="0"/>
        </a:p>
      </dgm:t>
    </dgm:pt>
    <dgm:pt modelId="{79FAC0AC-985A-485A-818D-7412D3D66113}" type="parTrans" cxnId="{08B86E4F-460B-4AC2-8622-7FC66F53344E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/>
        </a:p>
      </dgm:t>
    </dgm:pt>
    <dgm:pt modelId="{486A03B7-2417-475D-8CDC-05836D705E9F}" type="sibTrans" cxnId="{08B86E4F-460B-4AC2-8622-7FC66F53344E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/>
        </a:p>
      </dgm:t>
    </dgm:pt>
    <dgm:pt modelId="{D9637B58-BA7A-46B4-ADA2-6A2AD5AC04B0}">
      <dgm:prSet phldrT="[텍스트]"/>
      <dgm:spPr/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ko-KR" altLang="en-US" dirty="0" smtClean="0"/>
            <a:t>치환</a:t>
          </a:r>
          <a:endParaRPr lang="en-US" altLang="ko-KR" dirty="0" smtClean="0"/>
        </a:p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altLang="ko-KR" dirty="0" smtClean="0"/>
            <a:t>&amp; </a:t>
          </a:r>
          <a:r>
            <a:rPr lang="ko-KR" altLang="en-US" dirty="0" smtClean="0"/>
            <a:t>확률 </a:t>
          </a:r>
          <a:endParaRPr lang="en-US" altLang="ko-KR" dirty="0" smtClean="0"/>
        </a:p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altLang="ko-KR" dirty="0" smtClean="0"/>
            <a:t>: </a:t>
          </a:r>
          <a:r>
            <a:rPr lang="ko-KR" altLang="en-US" dirty="0" smtClean="0"/>
            <a:t>적용</a:t>
          </a:r>
          <a:r>
            <a:rPr lang="en-US" altLang="ko-KR" dirty="0" smtClean="0"/>
            <a:t>!!</a:t>
          </a:r>
          <a:endParaRPr lang="ko-KR" altLang="en-US" dirty="0"/>
        </a:p>
      </dgm:t>
    </dgm:pt>
    <dgm:pt modelId="{F7872226-D0BE-4222-836A-D19242FBB4C2}" type="parTrans" cxnId="{9D70EBE6-62DE-492F-95A4-7FC4B1A81BCA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/>
        </a:p>
      </dgm:t>
    </dgm:pt>
    <dgm:pt modelId="{A922E25C-AC37-448D-AD12-4ACF9C82326F}" type="sibTrans" cxnId="{9D70EBE6-62DE-492F-95A4-7FC4B1A81BCA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/>
        </a:p>
      </dgm:t>
    </dgm:pt>
    <dgm:pt modelId="{607C1E65-AC82-4184-B7FB-C519F935C05A}">
      <dgm:prSet phldrT="[텍스트]"/>
      <dgm:spPr/>
      <dgm:t>
        <a:bodyPr/>
        <a:lstStyle/>
        <a:p>
          <a:pPr latinLnBrk="1">
            <a:lnSpc>
              <a:spcPct val="100000"/>
            </a:lnSpc>
          </a:pPr>
          <a:r>
            <a:rPr lang="ko-KR" altLang="en-US" dirty="0" smtClean="0"/>
            <a:t>최종 </a:t>
          </a:r>
          <a:r>
            <a:rPr lang="en-US" altLang="ko-KR" dirty="0" smtClean="0"/>
            <a:t>Command </a:t>
          </a:r>
          <a:r>
            <a:rPr lang="ko-KR" altLang="en-US" dirty="0" smtClean="0"/>
            <a:t>완성</a:t>
          </a:r>
          <a:r>
            <a:rPr lang="en-US" altLang="ko-KR" dirty="0" smtClean="0"/>
            <a:t>..</a:t>
          </a:r>
          <a:endParaRPr lang="ko-KR" altLang="en-US" dirty="0"/>
        </a:p>
      </dgm:t>
    </dgm:pt>
    <dgm:pt modelId="{98E954B6-A0F7-463A-98C2-E7D5E0246B5B}" type="parTrans" cxnId="{65B4E75E-55F6-40E0-B460-68B4BB88DC23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/>
        </a:p>
      </dgm:t>
    </dgm:pt>
    <dgm:pt modelId="{B8FF9111-C785-4286-9D80-0F00ED8103C8}" type="sibTrans" cxnId="{65B4E75E-55F6-40E0-B460-68B4BB88DC23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/>
        </a:p>
      </dgm:t>
    </dgm:pt>
    <dgm:pt modelId="{2CD01FC3-8F3E-40E4-AE1E-EACD538AF0EA}">
      <dgm:prSet phldrT="[텍스트]"/>
      <dgm:spPr/>
      <dgm:t>
        <a:bodyPr/>
        <a:lstStyle/>
        <a:p>
          <a:pPr latinLnBrk="1">
            <a:lnSpc>
              <a:spcPct val="100000"/>
            </a:lnSpc>
          </a:pPr>
          <a:r>
            <a:rPr lang="en-US" altLang="ko-KR" dirty="0" smtClean="0"/>
            <a:t>s l r </a:t>
          </a:r>
          <a:r>
            <a:rPr lang="en-US" altLang="ko-KR" dirty="0" err="1" smtClean="0"/>
            <a:t>R</a:t>
          </a:r>
          <a:r>
            <a:rPr lang="en-US" altLang="ko-KR" dirty="0" smtClean="0"/>
            <a:t> L u d</a:t>
          </a:r>
        </a:p>
        <a:p>
          <a:pPr latinLnBrk="1">
            <a:lnSpc>
              <a:spcPct val="100000"/>
            </a:lnSpc>
          </a:pPr>
          <a:r>
            <a:rPr lang="ko-KR" altLang="en-US" dirty="0" smtClean="0"/>
            <a:t>명령어</a:t>
          </a:r>
          <a:endParaRPr lang="en-US" altLang="ko-KR" dirty="0" smtClean="0"/>
        </a:p>
        <a:p>
          <a:pPr latinLnBrk="1">
            <a:lnSpc>
              <a:spcPct val="100000"/>
            </a:lnSpc>
          </a:pPr>
          <a:r>
            <a:rPr lang="ko-KR" altLang="en-US" dirty="0" smtClean="0"/>
            <a:t>좌표 처리</a:t>
          </a:r>
          <a:r>
            <a:rPr lang="en-US" altLang="ko-KR" dirty="0" smtClean="0"/>
            <a:t>!</a:t>
          </a:r>
          <a:endParaRPr lang="ko-KR" altLang="en-US" dirty="0"/>
        </a:p>
      </dgm:t>
    </dgm:pt>
    <dgm:pt modelId="{4E45351B-22AB-4E6A-BC37-9914C6075356}" type="parTrans" cxnId="{BD6C25B9-4D1F-4F3C-9C64-45E7AD72F5F6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/>
        </a:p>
      </dgm:t>
    </dgm:pt>
    <dgm:pt modelId="{AF8927E3-E0F9-4A40-8AF1-357E0BA7A968}" type="sibTrans" cxnId="{BD6C25B9-4D1F-4F3C-9C64-45E7AD72F5F6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/>
        </a:p>
      </dgm:t>
    </dgm:pt>
    <dgm:pt modelId="{5BE5D2EC-9506-4BF6-82A5-801C97AD52BB}">
      <dgm:prSet phldrT="[텍스트]" custT="1"/>
      <dgm:spPr/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ko-KR" altLang="en-US" sz="2000" dirty="0" smtClean="0"/>
            <a:t>좌표 수합</a:t>
          </a:r>
          <a:r>
            <a:rPr lang="en-US" altLang="ko-KR" sz="2000" dirty="0" smtClean="0"/>
            <a:t>:</a:t>
          </a:r>
        </a:p>
        <a:p>
          <a:pPr latinLnBrk="1">
            <a:lnSpc>
              <a:spcPct val="100000"/>
            </a:lnSpc>
            <a:spcAft>
              <a:spcPts val="0"/>
            </a:spcAft>
          </a:pPr>
          <a:r>
            <a:rPr lang="ko-KR" altLang="en-US" sz="3600" dirty="0" smtClean="0"/>
            <a:t>출력</a:t>
          </a:r>
          <a:endParaRPr lang="en-US" altLang="ko-KR" sz="3600" dirty="0" smtClean="0"/>
        </a:p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altLang="ko-KR" sz="1400" dirty="0" smtClean="0"/>
            <a:t>-&gt; </a:t>
          </a:r>
          <a:r>
            <a:rPr lang="ko-KR" altLang="en-US" sz="1400" dirty="0" err="1" smtClean="0"/>
            <a:t>웹페이지로</a:t>
          </a:r>
          <a:endParaRPr lang="ko-KR" altLang="en-US" sz="1400" dirty="0"/>
        </a:p>
      </dgm:t>
    </dgm:pt>
    <dgm:pt modelId="{0E1339FC-06BE-444C-8F90-9874FA6E8256}" type="parTrans" cxnId="{E2F48667-A63B-43DC-9E85-37AFF5489746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/>
        </a:p>
      </dgm:t>
    </dgm:pt>
    <dgm:pt modelId="{1C1288FC-9242-4597-ACFF-EDA909CFF940}" type="sibTrans" cxnId="{E2F48667-A63B-43DC-9E85-37AFF5489746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/>
        </a:p>
      </dgm:t>
    </dgm:pt>
    <dgm:pt modelId="{518A01C0-EC69-4C94-AA46-00651156550A}" type="pres">
      <dgm:prSet presAssocID="{E2806877-746D-4643-9C90-BA9CB4181DC3}" presName="diagram" presStyleCnt="0">
        <dgm:presLayoutVars>
          <dgm:dir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EADB88-EB1F-44CB-8BEA-2D5C0621E504}" type="pres">
      <dgm:prSet presAssocID="{7320D77F-B631-4F2B-B0B3-2391747ECA16}" presName="firstNode" presStyleLbl="node1" presStyleIdx="0" presStyleCnt="6" custScaleX="65564" custScaleY="6556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06B9BB-0D37-4981-9D9B-EC76D93A30BA}" type="pres">
      <dgm:prSet presAssocID="{69BE0210-F737-43E2-B184-34603EE25F62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B684EA59-B882-4F57-B63A-BCCD760ED718}" type="pres">
      <dgm:prSet presAssocID="{186F2164-448C-4CB0-9E6E-B794EBB64215}" presName="middleNode" presStyleCnt="0"/>
      <dgm:spPr/>
    </dgm:pt>
    <dgm:pt modelId="{86CB7B8B-53C6-41DD-BC73-2E38793277EB}" type="pres">
      <dgm:prSet presAssocID="{186F2164-448C-4CB0-9E6E-B794EBB64215}" presName="padding" presStyleLbl="node1" presStyleIdx="0" presStyleCnt="6"/>
      <dgm:spPr/>
    </dgm:pt>
    <dgm:pt modelId="{6B99CEB0-FEC2-45CD-A80E-2BB943DC7B60}" type="pres">
      <dgm:prSet presAssocID="{186F2164-448C-4CB0-9E6E-B794EBB64215}" presName="shape" presStyleLbl="node1" presStyleIdx="1" presStyleCnt="6" custScaleX="191888" custScaleY="17273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E98933-FF12-4CE4-9418-79D456604D4B}" type="pres">
      <dgm:prSet presAssocID="{486A03B7-2417-475D-8CDC-05836D705E9F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A83EE8B5-5FB2-41B7-888F-9E081A0F389F}" type="pres">
      <dgm:prSet presAssocID="{D9637B58-BA7A-46B4-ADA2-6A2AD5AC04B0}" presName="middleNode" presStyleCnt="0"/>
      <dgm:spPr/>
    </dgm:pt>
    <dgm:pt modelId="{A3E14F96-5779-4C28-ACEE-3AAC01EB617B}" type="pres">
      <dgm:prSet presAssocID="{D9637B58-BA7A-46B4-ADA2-6A2AD5AC04B0}" presName="padding" presStyleLbl="node1" presStyleIdx="1" presStyleCnt="6"/>
      <dgm:spPr/>
    </dgm:pt>
    <dgm:pt modelId="{7A28E3D2-93CE-46A1-9B01-86D0ADBA8B5E}" type="pres">
      <dgm:prSet presAssocID="{D9637B58-BA7A-46B4-ADA2-6A2AD5AC04B0}" presName="shape" presStyleLbl="node1" presStyleIdx="2" presStyleCnt="6" custScaleX="161403" custScaleY="1614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CEC5635-DCDB-4F69-B92E-7040BDE833B8}" type="pres">
      <dgm:prSet presAssocID="{A922E25C-AC37-448D-AD12-4ACF9C82326F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C26895A3-3636-4EC7-B041-6061537F1ECF}" type="pres">
      <dgm:prSet presAssocID="{607C1E65-AC82-4184-B7FB-C519F935C05A}" presName="middleNode" presStyleCnt="0"/>
      <dgm:spPr/>
    </dgm:pt>
    <dgm:pt modelId="{BBB15FC2-9E43-4E26-A0F6-E49D89FE8801}" type="pres">
      <dgm:prSet presAssocID="{607C1E65-AC82-4184-B7FB-C519F935C05A}" presName="padding" presStyleLbl="node1" presStyleIdx="2" presStyleCnt="6"/>
      <dgm:spPr/>
    </dgm:pt>
    <dgm:pt modelId="{F5BD53DB-57AA-4978-ACA4-6D630986F84F}" type="pres">
      <dgm:prSet presAssocID="{607C1E65-AC82-4184-B7FB-C519F935C05A}" presName="shape" presStyleLbl="node1" presStyleIdx="3" presStyleCnt="6" custScaleX="141600" custScaleY="1416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C18273-4F7D-4828-BD1A-A0FFB01F15EF}" type="pres">
      <dgm:prSet presAssocID="{B8FF9111-C785-4286-9D80-0F00ED8103C8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0AE85C83-8B01-4B56-A245-6469B83D6B0D}" type="pres">
      <dgm:prSet presAssocID="{2CD01FC3-8F3E-40E4-AE1E-EACD538AF0EA}" presName="middleNode" presStyleCnt="0"/>
      <dgm:spPr/>
    </dgm:pt>
    <dgm:pt modelId="{B2799FEF-94D8-4EA5-9C88-55D45C5FB1D4}" type="pres">
      <dgm:prSet presAssocID="{2CD01FC3-8F3E-40E4-AE1E-EACD538AF0EA}" presName="padding" presStyleLbl="node1" presStyleIdx="3" presStyleCnt="6"/>
      <dgm:spPr/>
    </dgm:pt>
    <dgm:pt modelId="{32D39A9C-07C4-47E1-806F-EC3E4934616C}" type="pres">
      <dgm:prSet presAssocID="{2CD01FC3-8F3E-40E4-AE1E-EACD538AF0EA}" presName="shape" presStyleLbl="node1" presStyleIdx="4" presStyleCnt="6" custScaleX="171330" custScaleY="17133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498206-EF98-4025-B343-2598E47412D2}" type="pres">
      <dgm:prSet presAssocID="{AF8927E3-E0F9-4A40-8AF1-357E0BA7A968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37C50742-30D4-4FE2-A7B8-468B9D277869}" type="pres">
      <dgm:prSet presAssocID="{5BE5D2EC-9506-4BF6-82A5-801C97AD52BB}" presName="lastNode" presStyleLbl="node1" presStyleIdx="5" presStyleCnt="6" custScaleX="90162" custScaleY="9016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A33CCE6-B2B3-4B0C-B066-4B7DCEABC4D9}" srcId="{E2806877-746D-4643-9C90-BA9CB4181DC3}" destId="{7320D77F-B631-4F2B-B0B3-2391747ECA16}" srcOrd="0" destOrd="0" parTransId="{DA4DEA12-F4F3-4B71-98D0-42E515EEFBD0}" sibTransId="{69BE0210-F737-43E2-B184-34603EE25F62}"/>
    <dgm:cxn modelId="{555C7F60-105B-41C4-8498-3B16E204BD3E}" type="presOf" srcId="{A922E25C-AC37-448D-AD12-4ACF9C82326F}" destId="{2CEC5635-DCDB-4F69-B92E-7040BDE833B8}" srcOrd="0" destOrd="0" presId="urn:microsoft.com/office/officeart/2005/8/layout/bProcess2"/>
    <dgm:cxn modelId="{8271DAA8-3B7F-4BEC-B815-ACF68F141F70}" type="presOf" srcId="{486A03B7-2417-475D-8CDC-05836D705E9F}" destId="{3CE98933-FF12-4CE4-9418-79D456604D4B}" srcOrd="0" destOrd="0" presId="urn:microsoft.com/office/officeart/2005/8/layout/bProcess2"/>
    <dgm:cxn modelId="{B123DAAA-2CD8-4FA6-A1CB-75E5EFECF973}" type="presOf" srcId="{186F2164-448C-4CB0-9E6E-B794EBB64215}" destId="{6B99CEB0-FEC2-45CD-A80E-2BB943DC7B60}" srcOrd="0" destOrd="0" presId="urn:microsoft.com/office/officeart/2005/8/layout/bProcess2"/>
    <dgm:cxn modelId="{E085ED6A-0A35-46DC-8310-7F63423821F8}" type="presOf" srcId="{B8FF9111-C785-4286-9D80-0F00ED8103C8}" destId="{D7C18273-4F7D-4828-BD1A-A0FFB01F15EF}" srcOrd="0" destOrd="0" presId="urn:microsoft.com/office/officeart/2005/8/layout/bProcess2"/>
    <dgm:cxn modelId="{23918595-FFEC-4F52-93B2-047045AEA369}" type="presOf" srcId="{E2806877-746D-4643-9C90-BA9CB4181DC3}" destId="{518A01C0-EC69-4C94-AA46-00651156550A}" srcOrd="0" destOrd="0" presId="urn:microsoft.com/office/officeart/2005/8/layout/bProcess2"/>
    <dgm:cxn modelId="{D3F46DFD-980C-4E40-8010-21542040C89B}" type="presOf" srcId="{D9637B58-BA7A-46B4-ADA2-6A2AD5AC04B0}" destId="{7A28E3D2-93CE-46A1-9B01-86D0ADBA8B5E}" srcOrd="0" destOrd="0" presId="urn:microsoft.com/office/officeart/2005/8/layout/bProcess2"/>
    <dgm:cxn modelId="{CDCE8DCF-585D-4201-B426-0898E0FB79B5}" type="presOf" srcId="{7320D77F-B631-4F2B-B0B3-2391747ECA16}" destId="{EEEADB88-EB1F-44CB-8BEA-2D5C0621E504}" srcOrd="0" destOrd="0" presId="urn:microsoft.com/office/officeart/2005/8/layout/bProcess2"/>
    <dgm:cxn modelId="{08B86E4F-460B-4AC2-8622-7FC66F53344E}" srcId="{E2806877-746D-4643-9C90-BA9CB4181DC3}" destId="{186F2164-448C-4CB0-9E6E-B794EBB64215}" srcOrd="1" destOrd="0" parTransId="{79FAC0AC-985A-485A-818D-7412D3D66113}" sibTransId="{486A03B7-2417-475D-8CDC-05836D705E9F}"/>
    <dgm:cxn modelId="{65B4E75E-55F6-40E0-B460-68B4BB88DC23}" srcId="{E2806877-746D-4643-9C90-BA9CB4181DC3}" destId="{607C1E65-AC82-4184-B7FB-C519F935C05A}" srcOrd="3" destOrd="0" parTransId="{98E954B6-A0F7-463A-98C2-E7D5E0246B5B}" sibTransId="{B8FF9111-C785-4286-9D80-0F00ED8103C8}"/>
    <dgm:cxn modelId="{BD6C25B9-4D1F-4F3C-9C64-45E7AD72F5F6}" srcId="{E2806877-746D-4643-9C90-BA9CB4181DC3}" destId="{2CD01FC3-8F3E-40E4-AE1E-EACD538AF0EA}" srcOrd="4" destOrd="0" parTransId="{4E45351B-22AB-4E6A-BC37-9914C6075356}" sibTransId="{AF8927E3-E0F9-4A40-8AF1-357E0BA7A968}"/>
    <dgm:cxn modelId="{313DDEE3-EED7-4D04-88DD-0256AD3E9FFB}" type="presOf" srcId="{5BE5D2EC-9506-4BF6-82A5-801C97AD52BB}" destId="{37C50742-30D4-4FE2-A7B8-468B9D277869}" srcOrd="0" destOrd="0" presId="urn:microsoft.com/office/officeart/2005/8/layout/bProcess2"/>
    <dgm:cxn modelId="{12BD6353-557C-4191-9CEA-C6334BC4E28B}" type="presOf" srcId="{607C1E65-AC82-4184-B7FB-C519F935C05A}" destId="{F5BD53DB-57AA-4978-ACA4-6D630986F84F}" srcOrd="0" destOrd="0" presId="urn:microsoft.com/office/officeart/2005/8/layout/bProcess2"/>
    <dgm:cxn modelId="{7AE6C7DC-14FC-4A92-801C-64D9ACB169A8}" type="presOf" srcId="{69BE0210-F737-43E2-B184-34603EE25F62}" destId="{F706B9BB-0D37-4981-9D9B-EC76D93A30BA}" srcOrd="0" destOrd="0" presId="urn:microsoft.com/office/officeart/2005/8/layout/bProcess2"/>
    <dgm:cxn modelId="{9D70EBE6-62DE-492F-95A4-7FC4B1A81BCA}" srcId="{E2806877-746D-4643-9C90-BA9CB4181DC3}" destId="{D9637B58-BA7A-46B4-ADA2-6A2AD5AC04B0}" srcOrd="2" destOrd="0" parTransId="{F7872226-D0BE-4222-836A-D19242FBB4C2}" sibTransId="{A922E25C-AC37-448D-AD12-4ACF9C82326F}"/>
    <dgm:cxn modelId="{BD6443F8-73F7-459E-92FE-48BF233D6878}" type="presOf" srcId="{AF8927E3-E0F9-4A40-8AF1-357E0BA7A968}" destId="{2F498206-EF98-4025-B343-2598E47412D2}" srcOrd="0" destOrd="0" presId="urn:microsoft.com/office/officeart/2005/8/layout/bProcess2"/>
    <dgm:cxn modelId="{E2F48667-A63B-43DC-9E85-37AFF5489746}" srcId="{E2806877-746D-4643-9C90-BA9CB4181DC3}" destId="{5BE5D2EC-9506-4BF6-82A5-801C97AD52BB}" srcOrd="5" destOrd="0" parTransId="{0E1339FC-06BE-444C-8F90-9874FA6E8256}" sibTransId="{1C1288FC-9242-4597-ACFF-EDA909CFF940}"/>
    <dgm:cxn modelId="{BE306AF4-3C12-4BF2-B7F7-7FED31798B62}" type="presOf" srcId="{2CD01FC3-8F3E-40E4-AE1E-EACD538AF0EA}" destId="{32D39A9C-07C4-47E1-806F-EC3E4934616C}" srcOrd="0" destOrd="0" presId="urn:microsoft.com/office/officeart/2005/8/layout/bProcess2"/>
    <dgm:cxn modelId="{A14C6CF7-5958-4CAD-8CE3-BB6569F47425}" type="presParOf" srcId="{518A01C0-EC69-4C94-AA46-00651156550A}" destId="{EEEADB88-EB1F-44CB-8BEA-2D5C0621E504}" srcOrd="0" destOrd="0" presId="urn:microsoft.com/office/officeart/2005/8/layout/bProcess2"/>
    <dgm:cxn modelId="{97F33C78-A4CB-47C8-8123-EE0C80331F2E}" type="presParOf" srcId="{518A01C0-EC69-4C94-AA46-00651156550A}" destId="{F706B9BB-0D37-4981-9D9B-EC76D93A30BA}" srcOrd="1" destOrd="0" presId="urn:microsoft.com/office/officeart/2005/8/layout/bProcess2"/>
    <dgm:cxn modelId="{F536D743-9581-47FE-B341-5EBE5EBAF33B}" type="presParOf" srcId="{518A01C0-EC69-4C94-AA46-00651156550A}" destId="{B684EA59-B882-4F57-B63A-BCCD760ED718}" srcOrd="2" destOrd="0" presId="urn:microsoft.com/office/officeart/2005/8/layout/bProcess2"/>
    <dgm:cxn modelId="{FC7D3133-66EA-4D56-A50A-76F4767769D6}" type="presParOf" srcId="{B684EA59-B882-4F57-B63A-BCCD760ED718}" destId="{86CB7B8B-53C6-41DD-BC73-2E38793277EB}" srcOrd="0" destOrd="0" presId="urn:microsoft.com/office/officeart/2005/8/layout/bProcess2"/>
    <dgm:cxn modelId="{E2859274-B14E-4A75-A95F-4ACEAA18195A}" type="presParOf" srcId="{B684EA59-B882-4F57-B63A-BCCD760ED718}" destId="{6B99CEB0-FEC2-45CD-A80E-2BB943DC7B60}" srcOrd="1" destOrd="0" presId="urn:microsoft.com/office/officeart/2005/8/layout/bProcess2"/>
    <dgm:cxn modelId="{139E3974-3A08-4705-B2E7-46F4D010C29A}" type="presParOf" srcId="{518A01C0-EC69-4C94-AA46-00651156550A}" destId="{3CE98933-FF12-4CE4-9418-79D456604D4B}" srcOrd="3" destOrd="0" presId="urn:microsoft.com/office/officeart/2005/8/layout/bProcess2"/>
    <dgm:cxn modelId="{1DE1FC66-8B5F-400D-A591-8AC0FF5FBC21}" type="presParOf" srcId="{518A01C0-EC69-4C94-AA46-00651156550A}" destId="{A83EE8B5-5FB2-41B7-888F-9E081A0F389F}" srcOrd="4" destOrd="0" presId="urn:microsoft.com/office/officeart/2005/8/layout/bProcess2"/>
    <dgm:cxn modelId="{AC80EFD6-EF06-44A8-BD03-7F4A97A413BD}" type="presParOf" srcId="{A83EE8B5-5FB2-41B7-888F-9E081A0F389F}" destId="{A3E14F96-5779-4C28-ACEE-3AAC01EB617B}" srcOrd="0" destOrd="0" presId="urn:microsoft.com/office/officeart/2005/8/layout/bProcess2"/>
    <dgm:cxn modelId="{5A46C9E5-7CEA-4219-84E5-64DEF8D00BD0}" type="presParOf" srcId="{A83EE8B5-5FB2-41B7-888F-9E081A0F389F}" destId="{7A28E3D2-93CE-46A1-9B01-86D0ADBA8B5E}" srcOrd="1" destOrd="0" presId="urn:microsoft.com/office/officeart/2005/8/layout/bProcess2"/>
    <dgm:cxn modelId="{DAFF5F24-6B3A-4336-9D86-09D3CB7862BA}" type="presParOf" srcId="{518A01C0-EC69-4C94-AA46-00651156550A}" destId="{2CEC5635-DCDB-4F69-B92E-7040BDE833B8}" srcOrd="5" destOrd="0" presId="urn:microsoft.com/office/officeart/2005/8/layout/bProcess2"/>
    <dgm:cxn modelId="{D26D38AE-4D93-4BB4-8B88-5D9F36E3C6A6}" type="presParOf" srcId="{518A01C0-EC69-4C94-AA46-00651156550A}" destId="{C26895A3-3636-4EC7-B041-6061537F1ECF}" srcOrd="6" destOrd="0" presId="urn:microsoft.com/office/officeart/2005/8/layout/bProcess2"/>
    <dgm:cxn modelId="{286D8E9C-B1DC-41BF-988E-2986473B1878}" type="presParOf" srcId="{C26895A3-3636-4EC7-B041-6061537F1ECF}" destId="{BBB15FC2-9E43-4E26-A0F6-E49D89FE8801}" srcOrd="0" destOrd="0" presId="urn:microsoft.com/office/officeart/2005/8/layout/bProcess2"/>
    <dgm:cxn modelId="{394FA611-A4DA-4BCA-B26A-652AB9B346A7}" type="presParOf" srcId="{C26895A3-3636-4EC7-B041-6061537F1ECF}" destId="{F5BD53DB-57AA-4978-ACA4-6D630986F84F}" srcOrd="1" destOrd="0" presId="urn:microsoft.com/office/officeart/2005/8/layout/bProcess2"/>
    <dgm:cxn modelId="{5EF994E1-9A68-4E10-AE00-CB513E19FD26}" type="presParOf" srcId="{518A01C0-EC69-4C94-AA46-00651156550A}" destId="{D7C18273-4F7D-4828-BD1A-A0FFB01F15EF}" srcOrd="7" destOrd="0" presId="urn:microsoft.com/office/officeart/2005/8/layout/bProcess2"/>
    <dgm:cxn modelId="{2243CFE4-B431-4313-B09D-630410A3446E}" type="presParOf" srcId="{518A01C0-EC69-4C94-AA46-00651156550A}" destId="{0AE85C83-8B01-4B56-A245-6469B83D6B0D}" srcOrd="8" destOrd="0" presId="urn:microsoft.com/office/officeart/2005/8/layout/bProcess2"/>
    <dgm:cxn modelId="{C32E2340-ADE4-4C23-84CE-2B937EB16D90}" type="presParOf" srcId="{0AE85C83-8B01-4B56-A245-6469B83D6B0D}" destId="{B2799FEF-94D8-4EA5-9C88-55D45C5FB1D4}" srcOrd="0" destOrd="0" presId="urn:microsoft.com/office/officeart/2005/8/layout/bProcess2"/>
    <dgm:cxn modelId="{A2B079EC-287A-42F8-9A34-411271C8B561}" type="presParOf" srcId="{0AE85C83-8B01-4B56-A245-6469B83D6B0D}" destId="{32D39A9C-07C4-47E1-806F-EC3E4934616C}" srcOrd="1" destOrd="0" presId="urn:microsoft.com/office/officeart/2005/8/layout/bProcess2"/>
    <dgm:cxn modelId="{60AEF2FB-1875-4619-B27A-0689B2762967}" type="presParOf" srcId="{518A01C0-EC69-4C94-AA46-00651156550A}" destId="{2F498206-EF98-4025-B343-2598E47412D2}" srcOrd="9" destOrd="0" presId="urn:microsoft.com/office/officeart/2005/8/layout/bProcess2"/>
    <dgm:cxn modelId="{62F79C88-35A9-4FF4-9D3B-E1C52B90D774}" type="presParOf" srcId="{518A01C0-EC69-4C94-AA46-00651156550A}" destId="{37C50742-30D4-4FE2-A7B8-468B9D277869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806877-746D-4643-9C90-BA9CB4181DC3}" type="doc">
      <dgm:prSet loTypeId="urn:microsoft.com/office/officeart/2005/8/layout/bProcess2" loCatId="process" qsTypeId="urn:microsoft.com/office/officeart/2005/8/quickstyle/3d1" qsCatId="3D" csTypeId="urn:microsoft.com/office/officeart/2005/8/colors/accent6_2" csCatId="accent6" phldr="1"/>
      <dgm:spPr/>
      <dgm:t>
        <a:bodyPr/>
        <a:lstStyle/>
        <a:p>
          <a:pPr latinLnBrk="1"/>
          <a:endParaRPr lang="ko-KR" altLang="en-US"/>
        </a:p>
      </dgm:t>
    </dgm:pt>
    <dgm:pt modelId="{7320D77F-B631-4F2B-B0B3-2391747ECA16}">
      <dgm:prSet phldrT="[텍스트]" custT="1"/>
      <dgm:spPr/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ko-KR" altLang="en-US" sz="3200" b="1" dirty="0" smtClean="0"/>
            <a:t>입력</a:t>
          </a:r>
          <a:endParaRPr lang="en-US" altLang="ko-KR" sz="3200" b="1" dirty="0" smtClean="0"/>
        </a:p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altLang="ko-KR" sz="1600" dirty="0" smtClean="0"/>
            <a:t>-from Team #2</a:t>
          </a:r>
          <a:endParaRPr lang="ko-KR" altLang="en-US" sz="3200" dirty="0"/>
        </a:p>
      </dgm:t>
    </dgm:pt>
    <dgm:pt modelId="{DA4DEA12-F4F3-4B71-98D0-42E515EEFBD0}" type="parTrans" cxnId="{EA33CCE6-B2B3-4B0C-B066-4B7DCEABC4D9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/>
        </a:p>
      </dgm:t>
    </dgm:pt>
    <dgm:pt modelId="{69BE0210-F737-43E2-B184-34603EE25F62}" type="sibTrans" cxnId="{EA33CCE6-B2B3-4B0C-B066-4B7DCEABC4D9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/>
        </a:p>
      </dgm:t>
    </dgm:pt>
    <dgm:pt modelId="{186F2164-448C-4CB0-9E6E-B794EBB64215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r>
            <a:rPr lang="en-US" altLang="ko-KR" sz="4500" dirty="0" smtClean="0"/>
            <a:t>Parse</a:t>
          </a:r>
        </a:p>
        <a:p>
          <a:pPr latinLnBrk="1">
            <a:lnSpc>
              <a:spcPct val="100000"/>
            </a:lnSpc>
          </a:pPr>
          <a:r>
            <a:rPr lang="en-US" altLang="ko-KR" sz="2000" dirty="0" smtClean="0"/>
            <a:t>‘do’, </a:t>
          </a:r>
          <a:r>
            <a:rPr lang="en-US" altLang="ko-KR" sz="2000" dirty="0" err="1" smtClean="0"/>
            <a:t>s,u,d,r,l,R,L</a:t>
          </a:r>
          <a:r>
            <a:rPr lang="en-US" altLang="ko-KR" sz="2000" dirty="0" smtClean="0"/>
            <a:t>, </a:t>
          </a:r>
          <a:r>
            <a:rPr lang="ko-KR" altLang="en-US" sz="2000" dirty="0" smtClean="0"/>
            <a:t>치환</a:t>
          </a:r>
          <a:r>
            <a:rPr lang="en-US" altLang="ko-KR" sz="2000" dirty="0" smtClean="0"/>
            <a:t>,</a:t>
          </a:r>
          <a:r>
            <a:rPr lang="ko-KR" altLang="en-US" sz="2000" dirty="0" smtClean="0"/>
            <a:t>확률 등</a:t>
          </a:r>
          <a:r>
            <a:rPr lang="en-US" altLang="ko-KR" sz="2000" dirty="0" smtClean="0"/>
            <a:t> </a:t>
          </a:r>
          <a:r>
            <a:rPr lang="ko-KR" altLang="en-US" sz="2000" dirty="0" smtClean="0"/>
            <a:t>구분</a:t>
          </a:r>
          <a:endParaRPr lang="ko-KR" altLang="en-US" sz="2000" dirty="0"/>
        </a:p>
      </dgm:t>
    </dgm:pt>
    <dgm:pt modelId="{79FAC0AC-985A-485A-818D-7412D3D66113}" type="parTrans" cxnId="{08B86E4F-460B-4AC2-8622-7FC66F53344E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/>
        </a:p>
      </dgm:t>
    </dgm:pt>
    <dgm:pt modelId="{486A03B7-2417-475D-8CDC-05836D705E9F}" type="sibTrans" cxnId="{08B86E4F-460B-4AC2-8622-7FC66F53344E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/>
        </a:p>
      </dgm:t>
    </dgm:pt>
    <dgm:pt modelId="{D9637B58-BA7A-46B4-ADA2-6A2AD5AC04B0}">
      <dgm:prSet phldrT="[텍스트]" custT="1"/>
      <dgm:spPr/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ko-KR" altLang="en-US" sz="2000" b="1" dirty="0" smtClean="0"/>
            <a:t>치환</a:t>
          </a:r>
          <a:endParaRPr lang="en-US" altLang="ko-KR" sz="2000" b="1" dirty="0" smtClean="0"/>
        </a:p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altLang="ko-KR" sz="2000" b="1" dirty="0" smtClean="0"/>
            <a:t>&amp; </a:t>
          </a:r>
          <a:r>
            <a:rPr lang="ko-KR" altLang="en-US" sz="2000" b="1" dirty="0" smtClean="0"/>
            <a:t>확률</a:t>
          </a:r>
          <a:r>
            <a:rPr lang="ko-KR" altLang="en-US" sz="2000" dirty="0" smtClean="0"/>
            <a:t> </a:t>
          </a:r>
          <a:endParaRPr lang="en-US" altLang="ko-KR" sz="2000" dirty="0" smtClean="0"/>
        </a:p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altLang="ko-KR" sz="2000" dirty="0" smtClean="0"/>
            <a:t>: </a:t>
          </a:r>
          <a:r>
            <a:rPr lang="ko-KR" altLang="en-US" sz="2000" dirty="0" smtClean="0"/>
            <a:t>적용</a:t>
          </a:r>
          <a:r>
            <a:rPr lang="en-US" altLang="ko-KR" sz="2000" dirty="0" smtClean="0"/>
            <a:t>!!</a:t>
          </a:r>
          <a:endParaRPr lang="ko-KR" altLang="en-US" sz="2000" dirty="0"/>
        </a:p>
      </dgm:t>
    </dgm:pt>
    <dgm:pt modelId="{F7872226-D0BE-4222-836A-D19242FBB4C2}" type="parTrans" cxnId="{9D70EBE6-62DE-492F-95A4-7FC4B1A81BCA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/>
        </a:p>
      </dgm:t>
    </dgm:pt>
    <dgm:pt modelId="{A922E25C-AC37-448D-AD12-4ACF9C82326F}" type="sibTrans" cxnId="{9D70EBE6-62DE-492F-95A4-7FC4B1A81BCA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/>
        </a:p>
      </dgm:t>
    </dgm:pt>
    <dgm:pt modelId="{2CD01FC3-8F3E-40E4-AE1E-EACD538AF0EA}">
      <dgm:prSet phldrT="[텍스트]" custT="1"/>
      <dgm:spPr/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altLang="ko-KR" sz="2800" b="1" dirty="0" smtClean="0"/>
            <a:t>s l r </a:t>
          </a:r>
          <a:r>
            <a:rPr lang="en-US" altLang="ko-KR" sz="2800" b="1" dirty="0" err="1" smtClean="0"/>
            <a:t>R</a:t>
          </a:r>
          <a:r>
            <a:rPr lang="en-US" altLang="ko-KR" sz="2800" b="1" dirty="0" smtClean="0"/>
            <a:t> L u d</a:t>
          </a:r>
        </a:p>
        <a:p>
          <a:pPr latinLnBrk="1">
            <a:lnSpc>
              <a:spcPct val="100000"/>
            </a:lnSpc>
            <a:spcAft>
              <a:spcPts val="0"/>
            </a:spcAft>
          </a:pPr>
          <a:r>
            <a:rPr lang="ko-KR" altLang="en-US" sz="2800" dirty="0" smtClean="0"/>
            <a:t>명령어</a:t>
          </a:r>
          <a:endParaRPr lang="en-US" altLang="ko-KR" sz="2800" dirty="0" smtClean="0"/>
        </a:p>
        <a:p>
          <a:pPr latinLnBrk="1">
            <a:lnSpc>
              <a:spcPct val="100000"/>
            </a:lnSpc>
            <a:spcAft>
              <a:spcPts val="0"/>
            </a:spcAft>
          </a:pPr>
          <a:r>
            <a:rPr lang="ko-KR" altLang="en-US" sz="2800" dirty="0" smtClean="0"/>
            <a:t>좌표 처리</a:t>
          </a:r>
          <a:r>
            <a:rPr lang="en-US" altLang="ko-KR" sz="2800" dirty="0" smtClean="0"/>
            <a:t>!</a:t>
          </a:r>
          <a:endParaRPr lang="ko-KR" altLang="en-US" sz="2800" dirty="0"/>
        </a:p>
      </dgm:t>
    </dgm:pt>
    <dgm:pt modelId="{4E45351B-22AB-4E6A-BC37-9914C6075356}" type="parTrans" cxnId="{BD6C25B9-4D1F-4F3C-9C64-45E7AD72F5F6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/>
        </a:p>
      </dgm:t>
    </dgm:pt>
    <dgm:pt modelId="{AF8927E3-E0F9-4A40-8AF1-357E0BA7A968}" type="sibTrans" cxnId="{BD6C25B9-4D1F-4F3C-9C64-45E7AD72F5F6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/>
        </a:p>
      </dgm:t>
    </dgm:pt>
    <dgm:pt modelId="{5BE5D2EC-9506-4BF6-82A5-801C97AD52BB}">
      <dgm:prSet phldrT="[텍스트]" custT="1"/>
      <dgm:spPr/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ko-KR" altLang="en-US" sz="2000" dirty="0" smtClean="0"/>
            <a:t>좌표 </a:t>
          </a:r>
          <a:r>
            <a:rPr lang="ko-KR" altLang="en-US" sz="2000" dirty="0" smtClean="0"/>
            <a:t>수합</a:t>
          </a:r>
          <a:endParaRPr lang="en-US" altLang="ko-KR" sz="2000" dirty="0" smtClean="0"/>
        </a:p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altLang="ko-KR" sz="1400" dirty="0" smtClean="0"/>
            <a:t>-DB </a:t>
          </a:r>
          <a:r>
            <a:rPr lang="ko-KR" altLang="en-US" sz="1400" dirty="0" smtClean="0"/>
            <a:t>배열 저장</a:t>
          </a:r>
          <a:endParaRPr lang="ko-KR" altLang="en-US" sz="1400" dirty="0"/>
        </a:p>
      </dgm:t>
    </dgm:pt>
    <dgm:pt modelId="{0E1339FC-06BE-444C-8F90-9874FA6E8256}" type="parTrans" cxnId="{E2F48667-A63B-43DC-9E85-37AFF5489746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/>
        </a:p>
      </dgm:t>
    </dgm:pt>
    <dgm:pt modelId="{1C1288FC-9242-4597-ACFF-EDA909CFF940}" type="sibTrans" cxnId="{E2F48667-A63B-43DC-9E85-37AFF5489746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/>
        </a:p>
      </dgm:t>
    </dgm:pt>
    <dgm:pt modelId="{C8BC96D9-310C-415D-9C66-F4B036D57604}">
      <dgm:prSet phldrT="[텍스트]" custT="1"/>
      <dgm:spPr/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ko-KR" altLang="en-US" sz="3600" dirty="0" smtClean="0"/>
            <a:t>출력</a:t>
          </a:r>
          <a:endParaRPr lang="en-US" altLang="ko-KR" sz="3600" dirty="0" smtClean="0"/>
        </a:p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altLang="ko-KR" sz="1400" dirty="0" smtClean="0"/>
            <a:t>-&gt; </a:t>
          </a:r>
          <a:r>
            <a:rPr lang="ko-KR" altLang="en-US" sz="1400" dirty="0" err="1" smtClean="0"/>
            <a:t>웹페이지로</a:t>
          </a:r>
          <a:endParaRPr lang="ko-KR" altLang="en-US" sz="1400" dirty="0"/>
        </a:p>
      </dgm:t>
    </dgm:pt>
    <dgm:pt modelId="{DF7CA638-51E4-40E0-A4C8-417443F24457}" type="parTrans" cxnId="{E99ED63C-1924-4E3C-9137-380A309D6DE1}">
      <dgm:prSet/>
      <dgm:spPr/>
      <dgm:t>
        <a:bodyPr/>
        <a:lstStyle/>
        <a:p>
          <a:pPr latinLnBrk="1"/>
          <a:endParaRPr lang="ko-KR" altLang="en-US"/>
        </a:p>
      </dgm:t>
    </dgm:pt>
    <dgm:pt modelId="{24E4E485-3EE0-4582-B746-0320D0ECA731}" type="sibTrans" cxnId="{E99ED63C-1924-4E3C-9137-380A309D6DE1}">
      <dgm:prSet/>
      <dgm:spPr/>
      <dgm:t>
        <a:bodyPr/>
        <a:lstStyle/>
        <a:p>
          <a:pPr latinLnBrk="1"/>
          <a:endParaRPr lang="ko-KR" altLang="en-US"/>
        </a:p>
      </dgm:t>
    </dgm:pt>
    <dgm:pt modelId="{518A01C0-EC69-4C94-AA46-00651156550A}" type="pres">
      <dgm:prSet presAssocID="{E2806877-746D-4643-9C90-BA9CB4181DC3}" presName="diagram" presStyleCnt="0">
        <dgm:presLayoutVars>
          <dgm:dir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EADB88-EB1F-44CB-8BEA-2D5C0621E504}" type="pres">
      <dgm:prSet presAssocID="{7320D77F-B631-4F2B-B0B3-2391747ECA16}" presName="firstNode" presStyleLbl="node1" presStyleIdx="0" presStyleCnt="6" custScaleX="98657" custScaleY="9647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06B9BB-0D37-4981-9D9B-EC76D93A30BA}" type="pres">
      <dgm:prSet presAssocID="{69BE0210-F737-43E2-B184-34603EE25F62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B684EA59-B882-4F57-B63A-BCCD760ED718}" type="pres">
      <dgm:prSet presAssocID="{186F2164-448C-4CB0-9E6E-B794EBB64215}" presName="middleNode" presStyleCnt="0"/>
      <dgm:spPr/>
      <dgm:t>
        <a:bodyPr/>
        <a:lstStyle/>
        <a:p>
          <a:pPr latinLnBrk="1"/>
          <a:endParaRPr lang="ko-KR" altLang="en-US"/>
        </a:p>
      </dgm:t>
    </dgm:pt>
    <dgm:pt modelId="{86CB7B8B-53C6-41DD-BC73-2E38793277EB}" type="pres">
      <dgm:prSet presAssocID="{186F2164-448C-4CB0-9E6E-B794EBB64215}" presName="padding" presStyleLbl="node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6B99CEB0-FEC2-45CD-A80E-2BB943DC7B60}" type="pres">
      <dgm:prSet presAssocID="{186F2164-448C-4CB0-9E6E-B794EBB64215}" presName="shape" presStyleLbl="node1" presStyleIdx="1" presStyleCnt="6" custScaleX="268805" custScaleY="26066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E98933-FF12-4CE4-9418-79D456604D4B}" type="pres">
      <dgm:prSet presAssocID="{486A03B7-2417-475D-8CDC-05836D705E9F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A83EE8B5-5FB2-41B7-888F-9E081A0F389F}" type="pres">
      <dgm:prSet presAssocID="{D9637B58-BA7A-46B4-ADA2-6A2AD5AC04B0}" presName="middleNode" presStyleCnt="0"/>
      <dgm:spPr/>
      <dgm:t>
        <a:bodyPr/>
        <a:lstStyle/>
        <a:p>
          <a:pPr latinLnBrk="1"/>
          <a:endParaRPr lang="ko-KR" altLang="en-US"/>
        </a:p>
      </dgm:t>
    </dgm:pt>
    <dgm:pt modelId="{A3E14F96-5779-4C28-ACEE-3AAC01EB617B}" type="pres">
      <dgm:prSet presAssocID="{D9637B58-BA7A-46B4-ADA2-6A2AD5AC04B0}" presName="padding" presStyleLbl="node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7A28E3D2-93CE-46A1-9B01-86D0ADBA8B5E}" type="pres">
      <dgm:prSet presAssocID="{D9637B58-BA7A-46B4-ADA2-6A2AD5AC04B0}" presName="shape" presStyleLbl="node1" presStyleIdx="2" presStyleCnt="6" custScaleX="161403" custScaleY="1614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CEC5635-DCDB-4F69-B92E-7040BDE833B8}" type="pres">
      <dgm:prSet presAssocID="{A922E25C-AC37-448D-AD12-4ACF9C82326F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0AE85C83-8B01-4B56-A245-6469B83D6B0D}" type="pres">
      <dgm:prSet presAssocID="{2CD01FC3-8F3E-40E4-AE1E-EACD538AF0EA}" presName="middleNode" presStyleCnt="0"/>
      <dgm:spPr/>
      <dgm:t>
        <a:bodyPr/>
        <a:lstStyle/>
        <a:p>
          <a:pPr latinLnBrk="1"/>
          <a:endParaRPr lang="ko-KR" altLang="en-US"/>
        </a:p>
      </dgm:t>
    </dgm:pt>
    <dgm:pt modelId="{B2799FEF-94D8-4EA5-9C88-55D45C5FB1D4}" type="pres">
      <dgm:prSet presAssocID="{2CD01FC3-8F3E-40E4-AE1E-EACD538AF0EA}" presName="padding" presStyleLbl="node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32D39A9C-07C4-47E1-806F-EC3E4934616C}" type="pres">
      <dgm:prSet presAssocID="{2CD01FC3-8F3E-40E4-AE1E-EACD538AF0EA}" presName="shape" presStyleLbl="node1" presStyleIdx="3" presStyleCnt="6" custScaleX="248034" custScaleY="2411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498206-EF98-4025-B343-2598E47412D2}" type="pres">
      <dgm:prSet presAssocID="{AF8927E3-E0F9-4A40-8AF1-357E0BA7A968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59E36A69-5A60-497E-AA4A-B7FBC67CC707}" type="pres">
      <dgm:prSet presAssocID="{5BE5D2EC-9506-4BF6-82A5-801C97AD52BB}" presName="middleNode" presStyleCnt="0"/>
      <dgm:spPr/>
      <dgm:t>
        <a:bodyPr/>
        <a:lstStyle/>
        <a:p>
          <a:pPr latinLnBrk="1"/>
          <a:endParaRPr lang="ko-KR" altLang="en-US"/>
        </a:p>
      </dgm:t>
    </dgm:pt>
    <dgm:pt modelId="{B60795C4-6251-471F-A797-F7CDC3F4392C}" type="pres">
      <dgm:prSet presAssocID="{5BE5D2EC-9506-4BF6-82A5-801C97AD52BB}" presName="padding" presStyleLbl="node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3DD585B4-E792-43B7-A8FB-83493083EBB2}" type="pres">
      <dgm:prSet presAssocID="{5BE5D2EC-9506-4BF6-82A5-801C97AD52BB}" presName="shape" presStyleLbl="node1" presStyleIdx="4" presStyleCnt="6" custScaleX="142592" custScaleY="14259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1E91C8-8A0C-4492-870F-1ED0473A2920}" type="pres">
      <dgm:prSet presAssocID="{1C1288FC-9242-4597-ACFF-EDA909CFF940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CE80D0E0-C9C4-4D3E-BE7D-AB8C6C488505}" type="pres">
      <dgm:prSet presAssocID="{C8BC96D9-310C-415D-9C66-F4B036D57604}" presName="las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8B86E4F-460B-4AC2-8622-7FC66F53344E}" srcId="{E2806877-746D-4643-9C90-BA9CB4181DC3}" destId="{186F2164-448C-4CB0-9E6E-B794EBB64215}" srcOrd="1" destOrd="0" parTransId="{79FAC0AC-985A-485A-818D-7412D3D66113}" sibTransId="{486A03B7-2417-475D-8CDC-05836D705E9F}"/>
    <dgm:cxn modelId="{AF3B8813-8C0F-49BF-A43D-2D614E54A958}" type="presOf" srcId="{1C1288FC-9242-4597-ACFF-EDA909CFF940}" destId="{7A1E91C8-8A0C-4492-870F-1ED0473A2920}" srcOrd="0" destOrd="0" presId="urn:microsoft.com/office/officeart/2005/8/layout/bProcess2"/>
    <dgm:cxn modelId="{EA33CCE6-B2B3-4B0C-B066-4B7DCEABC4D9}" srcId="{E2806877-746D-4643-9C90-BA9CB4181DC3}" destId="{7320D77F-B631-4F2B-B0B3-2391747ECA16}" srcOrd="0" destOrd="0" parTransId="{DA4DEA12-F4F3-4B71-98D0-42E515EEFBD0}" sibTransId="{69BE0210-F737-43E2-B184-34603EE25F62}"/>
    <dgm:cxn modelId="{8EE554FD-1FFF-48E6-B966-0B06C9308AE9}" type="presOf" srcId="{486A03B7-2417-475D-8CDC-05836D705E9F}" destId="{3CE98933-FF12-4CE4-9418-79D456604D4B}" srcOrd="0" destOrd="0" presId="urn:microsoft.com/office/officeart/2005/8/layout/bProcess2"/>
    <dgm:cxn modelId="{5A616D6B-2DE8-479B-B35C-9A902D0B7A69}" type="presOf" srcId="{C8BC96D9-310C-415D-9C66-F4B036D57604}" destId="{CE80D0E0-C9C4-4D3E-BE7D-AB8C6C488505}" srcOrd="0" destOrd="0" presId="urn:microsoft.com/office/officeart/2005/8/layout/bProcess2"/>
    <dgm:cxn modelId="{013B874F-0770-4FC2-8589-D96B5592806A}" type="presOf" srcId="{69BE0210-F737-43E2-B184-34603EE25F62}" destId="{F706B9BB-0D37-4981-9D9B-EC76D93A30BA}" srcOrd="0" destOrd="0" presId="urn:microsoft.com/office/officeart/2005/8/layout/bProcess2"/>
    <dgm:cxn modelId="{077783E0-3132-4D56-9DDB-9D76E0D2EE53}" type="presOf" srcId="{D9637B58-BA7A-46B4-ADA2-6A2AD5AC04B0}" destId="{7A28E3D2-93CE-46A1-9B01-86D0ADBA8B5E}" srcOrd="0" destOrd="0" presId="urn:microsoft.com/office/officeart/2005/8/layout/bProcess2"/>
    <dgm:cxn modelId="{A6264B30-9571-46A4-9B76-627E5F7B219E}" type="presOf" srcId="{7320D77F-B631-4F2B-B0B3-2391747ECA16}" destId="{EEEADB88-EB1F-44CB-8BEA-2D5C0621E504}" srcOrd="0" destOrd="0" presId="urn:microsoft.com/office/officeart/2005/8/layout/bProcess2"/>
    <dgm:cxn modelId="{9CA530CB-03C6-4945-A9A4-5526EB97E6BF}" type="presOf" srcId="{A922E25C-AC37-448D-AD12-4ACF9C82326F}" destId="{2CEC5635-DCDB-4F69-B92E-7040BDE833B8}" srcOrd="0" destOrd="0" presId="urn:microsoft.com/office/officeart/2005/8/layout/bProcess2"/>
    <dgm:cxn modelId="{C8AA9B88-920B-4A05-AEE9-6F51E5DFE148}" type="presOf" srcId="{186F2164-448C-4CB0-9E6E-B794EBB64215}" destId="{6B99CEB0-FEC2-45CD-A80E-2BB943DC7B60}" srcOrd="0" destOrd="0" presId="urn:microsoft.com/office/officeart/2005/8/layout/bProcess2"/>
    <dgm:cxn modelId="{E99ED63C-1924-4E3C-9137-380A309D6DE1}" srcId="{E2806877-746D-4643-9C90-BA9CB4181DC3}" destId="{C8BC96D9-310C-415D-9C66-F4B036D57604}" srcOrd="5" destOrd="0" parTransId="{DF7CA638-51E4-40E0-A4C8-417443F24457}" sibTransId="{24E4E485-3EE0-4582-B746-0320D0ECA731}"/>
    <dgm:cxn modelId="{CD01716F-CAFF-4B2B-876C-4B47CE395409}" type="presOf" srcId="{5BE5D2EC-9506-4BF6-82A5-801C97AD52BB}" destId="{3DD585B4-E792-43B7-A8FB-83493083EBB2}" srcOrd="0" destOrd="0" presId="urn:microsoft.com/office/officeart/2005/8/layout/bProcess2"/>
    <dgm:cxn modelId="{C17A81B7-064E-4DE1-B7A2-2E4683812DFA}" type="presOf" srcId="{2CD01FC3-8F3E-40E4-AE1E-EACD538AF0EA}" destId="{32D39A9C-07C4-47E1-806F-EC3E4934616C}" srcOrd="0" destOrd="0" presId="urn:microsoft.com/office/officeart/2005/8/layout/bProcess2"/>
    <dgm:cxn modelId="{E2F48667-A63B-43DC-9E85-37AFF5489746}" srcId="{E2806877-746D-4643-9C90-BA9CB4181DC3}" destId="{5BE5D2EC-9506-4BF6-82A5-801C97AD52BB}" srcOrd="4" destOrd="0" parTransId="{0E1339FC-06BE-444C-8F90-9874FA6E8256}" sibTransId="{1C1288FC-9242-4597-ACFF-EDA909CFF940}"/>
    <dgm:cxn modelId="{9D70EBE6-62DE-492F-95A4-7FC4B1A81BCA}" srcId="{E2806877-746D-4643-9C90-BA9CB4181DC3}" destId="{D9637B58-BA7A-46B4-ADA2-6A2AD5AC04B0}" srcOrd="2" destOrd="0" parTransId="{F7872226-D0BE-4222-836A-D19242FBB4C2}" sibTransId="{A922E25C-AC37-448D-AD12-4ACF9C82326F}"/>
    <dgm:cxn modelId="{D4DC3A45-EE6B-4342-B22E-C0504A1634E2}" type="presOf" srcId="{E2806877-746D-4643-9C90-BA9CB4181DC3}" destId="{518A01C0-EC69-4C94-AA46-00651156550A}" srcOrd="0" destOrd="0" presId="urn:microsoft.com/office/officeart/2005/8/layout/bProcess2"/>
    <dgm:cxn modelId="{7929F84F-3CAD-4B2E-8C48-19B7631DCF14}" type="presOf" srcId="{AF8927E3-E0F9-4A40-8AF1-357E0BA7A968}" destId="{2F498206-EF98-4025-B343-2598E47412D2}" srcOrd="0" destOrd="0" presId="urn:microsoft.com/office/officeart/2005/8/layout/bProcess2"/>
    <dgm:cxn modelId="{BD6C25B9-4D1F-4F3C-9C64-45E7AD72F5F6}" srcId="{E2806877-746D-4643-9C90-BA9CB4181DC3}" destId="{2CD01FC3-8F3E-40E4-AE1E-EACD538AF0EA}" srcOrd="3" destOrd="0" parTransId="{4E45351B-22AB-4E6A-BC37-9914C6075356}" sibTransId="{AF8927E3-E0F9-4A40-8AF1-357E0BA7A968}"/>
    <dgm:cxn modelId="{6AA6FC74-EDF8-4841-A6B6-0F61755CA8BA}" type="presParOf" srcId="{518A01C0-EC69-4C94-AA46-00651156550A}" destId="{EEEADB88-EB1F-44CB-8BEA-2D5C0621E504}" srcOrd="0" destOrd="0" presId="urn:microsoft.com/office/officeart/2005/8/layout/bProcess2"/>
    <dgm:cxn modelId="{F5F0351D-7066-46C2-8F51-80814FA7EC7D}" type="presParOf" srcId="{518A01C0-EC69-4C94-AA46-00651156550A}" destId="{F706B9BB-0D37-4981-9D9B-EC76D93A30BA}" srcOrd="1" destOrd="0" presId="urn:microsoft.com/office/officeart/2005/8/layout/bProcess2"/>
    <dgm:cxn modelId="{0857C012-14CE-43A6-90CF-44A9E53C302D}" type="presParOf" srcId="{518A01C0-EC69-4C94-AA46-00651156550A}" destId="{B684EA59-B882-4F57-B63A-BCCD760ED718}" srcOrd="2" destOrd="0" presId="urn:microsoft.com/office/officeart/2005/8/layout/bProcess2"/>
    <dgm:cxn modelId="{CB1761EF-3C55-4B73-9718-86A728F3405B}" type="presParOf" srcId="{B684EA59-B882-4F57-B63A-BCCD760ED718}" destId="{86CB7B8B-53C6-41DD-BC73-2E38793277EB}" srcOrd="0" destOrd="0" presId="urn:microsoft.com/office/officeart/2005/8/layout/bProcess2"/>
    <dgm:cxn modelId="{8E1D3D18-6FC1-41BD-B5B7-E0F28602BEFC}" type="presParOf" srcId="{B684EA59-B882-4F57-B63A-BCCD760ED718}" destId="{6B99CEB0-FEC2-45CD-A80E-2BB943DC7B60}" srcOrd="1" destOrd="0" presId="urn:microsoft.com/office/officeart/2005/8/layout/bProcess2"/>
    <dgm:cxn modelId="{CF4D2215-22B8-4E4E-8B6A-33BF524E80EC}" type="presParOf" srcId="{518A01C0-EC69-4C94-AA46-00651156550A}" destId="{3CE98933-FF12-4CE4-9418-79D456604D4B}" srcOrd="3" destOrd="0" presId="urn:microsoft.com/office/officeart/2005/8/layout/bProcess2"/>
    <dgm:cxn modelId="{EF8F92A3-196D-47D0-9ADE-CDEB7ACE10B0}" type="presParOf" srcId="{518A01C0-EC69-4C94-AA46-00651156550A}" destId="{A83EE8B5-5FB2-41B7-888F-9E081A0F389F}" srcOrd="4" destOrd="0" presId="urn:microsoft.com/office/officeart/2005/8/layout/bProcess2"/>
    <dgm:cxn modelId="{E6F5FEE2-861D-498D-B851-AF926CCA274E}" type="presParOf" srcId="{A83EE8B5-5FB2-41B7-888F-9E081A0F389F}" destId="{A3E14F96-5779-4C28-ACEE-3AAC01EB617B}" srcOrd="0" destOrd="0" presId="urn:microsoft.com/office/officeart/2005/8/layout/bProcess2"/>
    <dgm:cxn modelId="{53E8D830-58E4-4F6C-8F7A-66DFBCC5D745}" type="presParOf" srcId="{A83EE8B5-5FB2-41B7-888F-9E081A0F389F}" destId="{7A28E3D2-93CE-46A1-9B01-86D0ADBA8B5E}" srcOrd="1" destOrd="0" presId="urn:microsoft.com/office/officeart/2005/8/layout/bProcess2"/>
    <dgm:cxn modelId="{05D4537F-3C6F-435C-86FB-22B4C11D229A}" type="presParOf" srcId="{518A01C0-EC69-4C94-AA46-00651156550A}" destId="{2CEC5635-DCDB-4F69-B92E-7040BDE833B8}" srcOrd="5" destOrd="0" presId="urn:microsoft.com/office/officeart/2005/8/layout/bProcess2"/>
    <dgm:cxn modelId="{66AFEE82-FF12-4C80-8EA3-3CFC7AD9414D}" type="presParOf" srcId="{518A01C0-EC69-4C94-AA46-00651156550A}" destId="{0AE85C83-8B01-4B56-A245-6469B83D6B0D}" srcOrd="6" destOrd="0" presId="urn:microsoft.com/office/officeart/2005/8/layout/bProcess2"/>
    <dgm:cxn modelId="{19F9A586-B3A3-4145-97BA-CF34519FDAD3}" type="presParOf" srcId="{0AE85C83-8B01-4B56-A245-6469B83D6B0D}" destId="{B2799FEF-94D8-4EA5-9C88-55D45C5FB1D4}" srcOrd="0" destOrd="0" presId="urn:microsoft.com/office/officeart/2005/8/layout/bProcess2"/>
    <dgm:cxn modelId="{8A04B1BB-B4DB-4725-9981-9BA2A9E035B9}" type="presParOf" srcId="{0AE85C83-8B01-4B56-A245-6469B83D6B0D}" destId="{32D39A9C-07C4-47E1-806F-EC3E4934616C}" srcOrd="1" destOrd="0" presId="urn:microsoft.com/office/officeart/2005/8/layout/bProcess2"/>
    <dgm:cxn modelId="{8B8A7071-987B-4503-AF37-09886889611F}" type="presParOf" srcId="{518A01C0-EC69-4C94-AA46-00651156550A}" destId="{2F498206-EF98-4025-B343-2598E47412D2}" srcOrd="7" destOrd="0" presId="urn:microsoft.com/office/officeart/2005/8/layout/bProcess2"/>
    <dgm:cxn modelId="{3F6916BD-7735-4F8B-8246-E2CA65C0DA3E}" type="presParOf" srcId="{518A01C0-EC69-4C94-AA46-00651156550A}" destId="{59E36A69-5A60-497E-AA4A-B7FBC67CC707}" srcOrd="8" destOrd="0" presId="urn:microsoft.com/office/officeart/2005/8/layout/bProcess2"/>
    <dgm:cxn modelId="{44A8E232-A487-4DC8-8849-1C6984A2B047}" type="presParOf" srcId="{59E36A69-5A60-497E-AA4A-B7FBC67CC707}" destId="{B60795C4-6251-471F-A797-F7CDC3F4392C}" srcOrd="0" destOrd="0" presId="urn:microsoft.com/office/officeart/2005/8/layout/bProcess2"/>
    <dgm:cxn modelId="{03ABA4F0-3C11-492A-BD6C-589ABCFCE08D}" type="presParOf" srcId="{59E36A69-5A60-497E-AA4A-B7FBC67CC707}" destId="{3DD585B4-E792-43B7-A8FB-83493083EBB2}" srcOrd="1" destOrd="0" presId="urn:microsoft.com/office/officeart/2005/8/layout/bProcess2"/>
    <dgm:cxn modelId="{08617619-6C4E-478A-A566-0CA920ABE4FA}" type="presParOf" srcId="{518A01C0-EC69-4C94-AA46-00651156550A}" destId="{7A1E91C8-8A0C-4492-870F-1ED0473A2920}" srcOrd="9" destOrd="0" presId="urn:microsoft.com/office/officeart/2005/8/layout/bProcess2"/>
    <dgm:cxn modelId="{3A620DD3-0096-4204-BE52-EFFBB3BFE4CA}" type="presParOf" srcId="{518A01C0-EC69-4C94-AA46-00651156550A}" destId="{CE80D0E0-C9C4-4D3E-BE7D-AB8C6C488505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EADB88-EB1F-44CB-8BEA-2D5C0621E504}">
      <dsp:nvSpPr>
        <dsp:cNvPr id="0" name=""/>
        <dsp:cNvSpPr/>
      </dsp:nvSpPr>
      <dsp:spPr>
        <a:xfrm>
          <a:off x="635992" y="1510291"/>
          <a:ext cx="1331935" cy="133193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dirty="0" smtClean="0"/>
            <a:t>입력</a:t>
          </a:r>
          <a:endParaRPr lang="ko-KR" altLang="en-US" sz="3200" kern="1200" dirty="0"/>
        </a:p>
      </dsp:txBody>
      <dsp:txXfrm>
        <a:off x="831049" y="1705348"/>
        <a:ext cx="941821" cy="941821"/>
      </dsp:txXfrm>
    </dsp:sp>
    <dsp:sp modelId="{F706B9BB-0D37-4981-9D9B-EC76D93A30BA}">
      <dsp:nvSpPr>
        <dsp:cNvPr id="0" name=""/>
        <dsp:cNvSpPr/>
      </dsp:nvSpPr>
      <dsp:spPr>
        <a:xfrm rot="10800000">
          <a:off x="946446" y="3019983"/>
          <a:ext cx="711026" cy="376843"/>
        </a:xfrm>
        <a:prstGeom prst="triangle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9CEB0-FEC2-45CD-A80E-2BB943DC7B60}">
      <dsp:nvSpPr>
        <dsp:cNvPr id="0" name=""/>
        <dsp:cNvSpPr/>
      </dsp:nvSpPr>
      <dsp:spPr>
        <a:xfrm>
          <a:off x="1906" y="3553253"/>
          <a:ext cx="2600107" cy="234052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500" kern="1200" dirty="0" smtClean="0"/>
            <a:t>Parse</a:t>
          </a:r>
        </a:p>
        <a:p>
          <a:pPr lvl="0" algn="ctr" defTabSz="20002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‘do’, </a:t>
          </a:r>
          <a:r>
            <a:rPr lang="en-US" altLang="ko-KR" sz="2000" kern="1200" dirty="0" err="1" smtClean="0"/>
            <a:t>s,u,d,r,l,R,L</a:t>
          </a:r>
          <a:r>
            <a:rPr lang="en-US" altLang="ko-KR" sz="2000" kern="1200" dirty="0" smtClean="0"/>
            <a:t>, </a:t>
          </a:r>
          <a:r>
            <a:rPr lang="ko-KR" altLang="en-US" sz="2000" kern="1200" dirty="0" smtClean="0"/>
            <a:t>치환</a:t>
          </a:r>
          <a:r>
            <a:rPr lang="en-US" altLang="ko-KR" sz="2000" kern="1200" dirty="0" smtClean="0"/>
            <a:t>,</a:t>
          </a:r>
          <a:r>
            <a:rPr lang="ko-KR" altLang="en-US" sz="2000" kern="1200" dirty="0" smtClean="0"/>
            <a:t>확률</a:t>
          </a:r>
          <a:r>
            <a:rPr lang="en-US" altLang="ko-KR" sz="2000" kern="1200" dirty="0" smtClean="0"/>
            <a:t> </a:t>
          </a:r>
          <a:r>
            <a:rPr lang="ko-KR" altLang="en-US" sz="2000" kern="1200" dirty="0" smtClean="0"/>
            <a:t>구분</a:t>
          </a:r>
          <a:endParaRPr lang="ko-KR" altLang="en-US" sz="2000" kern="1200" dirty="0"/>
        </a:p>
      </dsp:txBody>
      <dsp:txXfrm>
        <a:off x="382683" y="3896015"/>
        <a:ext cx="1838553" cy="1655003"/>
      </dsp:txXfrm>
    </dsp:sp>
    <dsp:sp modelId="{3CE98933-FF12-4CE4-9418-79D456604D4B}">
      <dsp:nvSpPr>
        <dsp:cNvPr id="0" name=""/>
        <dsp:cNvSpPr/>
      </dsp:nvSpPr>
      <dsp:spPr>
        <a:xfrm rot="5477375">
          <a:off x="2764974" y="4576032"/>
          <a:ext cx="711026" cy="376843"/>
        </a:xfrm>
        <a:prstGeom prst="triangle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8E3D2-93CE-46A1-9B01-86D0ADBA8B5E}">
      <dsp:nvSpPr>
        <dsp:cNvPr id="0" name=""/>
        <dsp:cNvSpPr/>
      </dsp:nvSpPr>
      <dsp:spPr>
        <a:xfrm>
          <a:off x="3617765" y="3706749"/>
          <a:ext cx="2187031" cy="218703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latinLnBrk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ko-KR" altLang="en-US" sz="2100" kern="1200" dirty="0" smtClean="0"/>
            <a:t>치환</a:t>
          </a:r>
          <a:endParaRPr lang="en-US" altLang="ko-KR" sz="2100" kern="1200" dirty="0" smtClean="0"/>
        </a:p>
        <a:p>
          <a:pPr lvl="0" algn="ctr" defTabSz="933450" latinLnBrk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ko-KR" sz="2100" kern="1200" dirty="0" smtClean="0"/>
            <a:t>&amp; </a:t>
          </a:r>
          <a:r>
            <a:rPr lang="ko-KR" altLang="en-US" sz="2100" kern="1200" dirty="0" smtClean="0"/>
            <a:t>확률 </a:t>
          </a:r>
          <a:endParaRPr lang="en-US" altLang="ko-KR" sz="2100" kern="1200" dirty="0" smtClean="0"/>
        </a:p>
        <a:p>
          <a:pPr lvl="0" algn="ctr" defTabSz="933450" latinLnBrk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ko-KR" sz="2100" kern="1200" dirty="0" smtClean="0"/>
            <a:t>: </a:t>
          </a:r>
          <a:r>
            <a:rPr lang="ko-KR" altLang="en-US" sz="2100" kern="1200" dirty="0" smtClean="0"/>
            <a:t>적용</a:t>
          </a:r>
          <a:r>
            <a:rPr lang="en-US" altLang="ko-KR" sz="2100" kern="1200" dirty="0" smtClean="0"/>
            <a:t>!!</a:t>
          </a:r>
          <a:endParaRPr lang="ko-KR" altLang="en-US" sz="2100" kern="1200" dirty="0"/>
        </a:p>
      </dsp:txBody>
      <dsp:txXfrm>
        <a:off x="3938048" y="4027032"/>
        <a:ext cx="1546465" cy="1546465"/>
      </dsp:txXfrm>
    </dsp:sp>
    <dsp:sp modelId="{2CEC5635-DCDB-4F69-B92E-7040BDE833B8}">
      <dsp:nvSpPr>
        <dsp:cNvPr id="0" name=""/>
        <dsp:cNvSpPr/>
      </dsp:nvSpPr>
      <dsp:spPr>
        <a:xfrm>
          <a:off x="4355768" y="3123947"/>
          <a:ext cx="711026" cy="376843"/>
        </a:xfrm>
        <a:prstGeom prst="triangle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D53DB-57AA-4978-ACA4-6D630986F84F}">
      <dsp:nvSpPr>
        <dsp:cNvPr id="0" name=""/>
        <dsp:cNvSpPr/>
      </dsp:nvSpPr>
      <dsp:spPr>
        <a:xfrm>
          <a:off x="3751932" y="1020621"/>
          <a:ext cx="1918698" cy="191869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최종 </a:t>
          </a:r>
          <a:r>
            <a:rPr lang="en-US" altLang="ko-KR" sz="2100" kern="1200" dirty="0" smtClean="0"/>
            <a:t>Command </a:t>
          </a:r>
          <a:r>
            <a:rPr lang="ko-KR" altLang="en-US" sz="2100" kern="1200" dirty="0" smtClean="0"/>
            <a:t>완성</a:t>
          </a:r>
          <a:r>
            <a:rPr lang="en-US" altLang="ko-KR" sz="2100" kern="1200" dirty="0" smtClean="0"/>
            <a:t>..</a:t>
          </a:r>
          <a:endParaRPr lang="ko-KR" altLang="en-US" sz="2100" kern="1200" dirty="0"/>
        </a:p>
      </dsp:txBody>
      <dsp:txXfrm>
        <a:off x="4032919" y="1301608"/>
        <a:ext cx="1356724" cy="1356724"/>
      </dsp:txXfrm>
    </dsp:sp>
    <dsp:sp modelId="{D7C18273-4F7D-4828-BD1A-A0FFB01F15EF}">
      <dsp:nvSpPr>
        <dsp:cNvPr id="0" name=""/>
        <dsp:cNvSpPr/>
      </dsp:nvSpPr>
      <dsp:spPr>
        <a:xfrm rot="5552358">
          <a:off x="5900830" y="1860069"/>
          <a:ext cx="711026" cy="376843"/>
        </a:xfrm>
        <a:prstGeom prst="triangle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39A9C-07C4-47E1-806F-EC3E4934616C}">
      <dsp:nvSpPr>
        <dsp:cNvPr id="0" name=""/>
        <dsp:cNvSpPr/>
      </dsp:nvSpPr>
      <dsp:spPr>
        <a:xfrm>
          <a:off x="6820549" y="964218"/>
          <a:ext cx="2321543" cy="232154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s l r </a:t>
          </a:r>
          <a:r>
            <a:rPr lang="en-US" altLang="ko-KR" sz="2100" kern="1200" dirty="0" err="1" smtClean="0"/>
            <a:t>R</a:t>
          </a:r>
          <a:r>
            <a:rPr lang="en-US" altLang="ko-KR" sz="2100" kern="1200" dirty="0" smtClean="0"/>
            <a:t> L u d</a:t>
          </a:r>
        </a:p>
        <a:p>
          <a:pPr lvl="0" algn="ctr" defTabSz="9334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명령어</a:t>
          </a:r>
          <a:endParaRPr lang="en-US" altLang="ko-KR" sz="2100" kern="1200" dirty="0" smtClean="0"/>
        </a:p>
        <a:p>
          <a:pPr lvl="0" algn="ctr" defTabSz="9334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좌표 처리</a:t>
          </a:r>
          <a:r>
            <a:rPr lang="en-US" altLang="ko-KR" sz="2100" kern="1200" dirty="0" smtClean="0"/>
            <a:t>!</a:t>
          </a:r>
          <a:endParaRPr lang="ko-KR" altLang="en-US" sz="2100" kern="1200" dirty="0"/>
        </a:p>
      </dsp:txBody>
      <dsp:txXfrm>
        <a:off x="7160531" y="1304200"/>
        <a:ext cx="1641579" cy="1641579"/>
      </dsp:txXfrm>
    </dsp:sp>
    <dsp:sp modelId="{2F498206-EF98-4025-B343-2598E47412D2}">
      <dsp:nvSpPr>
        <dsp:cNvPr id="0" name=""/>
        <dsp:cNvSpPr/>
      </dsp:nvSpPr>
      <dsp:spPr>
        <a:xfrm rot="10800000">
          <a:off x="7625808" y="3463519"/>
          <a:ext cx="711026" cy="376843"/>
        </a:xfrm>
        <a:prstGeom prst="triangle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50742-30D4-4FE2-A7B8-468B9D277869}">
      <dsp:nvSpPr>
        <dsp:cNvPr id="0" name=""/>
        <dsp:cNvSpPr/>
      </dsp:nvSpPr>
      <dsp:spPr>
        <a:xfrm>
          <a:off x="7065499" y="3996789"/>
          <a:ext cx="1831644" cy="183164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ko-KR" altLang="en-US" sz="2000" kern="1200" dirty="0" smtClean="0"/>
            <a:t>좌표 수합</a:t>
          </a:r>
          <a:r>
            <a:rPr lang="en-US" altLang="ko-KR" sz="2000" kern="1200" dirty="0" smtClean="0"/>
            <a:t>:</a:t>
          </a:r>
        </a:p>
        <a:p>
          <a:pPr lvl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ko-KR" altLang="en-US" sz="3600" kern="1200" dirty="0" smtClean="0"/>
            <a:t>출력</a:t>
          </a:r>
          <a:endParaRPr lang="en-US" altLang="ko-KR" sz="3600" kern="1200" dirty="0" smtClean="0"/>
        </a:p>
        <a:p>
          <a:pPr lvl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ko-KR" sz="1400" kern="1200" dirty="0" smtClean="0"/>
            <a:t>-&gt; </a:t>
          </a:r>
          <a:r>
            <a:rPr lang="ko-KR" altLang="en-US" sz="1400" kern="1200" dirty="0" err="1" smtClean="0"/>
            <a:t>웹페이지로</a:t>
          </a:r>
          <a:endParaRPr lang="ko-KR" altLang="en-US" sz="1400" kern="1200" dirty="0"/>
        </a:p>
      </dsp:txBody>
      <dsp:txXfrm>
        <a:off x="7333737" y="4265027"/>
        <a:ext cx="1295168" cy="12951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EADB88-EB1F-44CB-8BEA-2D5C0621E504}">
      <dsp:nvSpPr>
        <dsp:cNvPr id="0" name=""/>
        <dsp:cNvSpPr/>
      </dsp:nvSpPr>
      <dsp:spPr>
        <a:xfrm>
          <a:off x="871964" y="154551"/>
          <a:ext cx="2115975" cy="206926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 latinLnBrk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ko-KR" altLang="en-US" sz="3200" b="1" kern="1200" dirty="0" smtClean="0"/>
            <a:t>입력</a:t>
          </a:r>
          <a:endParaRPr lang="en-US" altLang="ko-KR" sz="3200" b="1" kern="1200" dirty="0" smtClean="0"/>
        </a:p>
        <a:p>
          <a:pPr lvl="0" algn="ctr" defTabSz="1422400" latinLnBrk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ko-KR" sz="1600" kern="1200" dirty="0" smtClean="0"/>
            <a:t>-from Team #2</a:t>
          </a:r>
          <a:endParaRPr lang="ko-KR" altLang="en-US" sz="3200" kern="1200" dirty="0"/>
        </a:p>
      </dsp:txBody>
      <dsp:txXfrm>
        <a:off x="1181841" y="457587"/>
        <a:ext cx="1496221" cy="1463189"/>
      </dsp:txXfrm>
    </dsp:sp>
    <dsp:sp modelId="{F706B9BB-0D37-4981-9D9B-EC76D93A30BA}">
      <dsp:nvSpPr>
        <dsp:cNvPr id="0" name=""/>
        <dsp:cNvSpPr/>
      </dsp:nvSpPr>
      <dsp:spPr>
        <a:xfrm rot="10800000">
          <a:off x="1554616" y="2411482"/>
          <a:ext cx="750672" cy="397856"/>
        </a:xfrm>
        <a:prstGeom prst="triangle">
          <a:avLst/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99CEB0-FEC2-45CD-A80E-2BB943DC7B60}">
      <dsp:nvSpPr>
        <dsp:cNvPr id="0" name=""/>
        <dsp:cNvSpPr/>
      </dsp:nvSpPr>
      <dsp:spPr>
        <a:xfrm>
          <a:off x="7233" y="2974486"/>
          <a:ext cx="3845438" cy="372896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500" kern="1200" dirty="0" smtClean="0"/>
            <a:t>Parse</a:t>
          </a:r>
        </a:p>
        <a:p>
          <a:pPr lvl="0" algn="ctr" defTabSz="20002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‘do’, </a:t>
          </a:r>
          <a:r>
            <a:rPr lang="en-US" altLang="ko-KR" sz="2000" kern="1200" dirty="0" err="1" smtClean="0"/>
            <a:t>s,u,d,r,l,R,L</a:t>
          </a:r>
          <a:r>
            <a:rPr lang="en-US" altLang="ko-KR" sz="2000" kern="1200" dirty="0" smtClean="0"/>
            <a:t>, </a:t>
          </a:r>
          <a:r>
            <a:rPr lang="ko-KR" altLang="en-US" sz="2000" kern="1200" dirty="0" smtClean="0"/>
            <a:t>치환</a:t>
          </a:r>
          <a:r>
            <a:rPr lang="en-US" altLang="ko-KR" sz="2000" kern="1200" dirty="0" smtClean="0"/>
            <a:t>,</a:t>
          </a:r>
          <a:r>
            <a:rPr lang="ko-KR" altLang="en-US" sz="2000" kern="1200" dirty="0" smtClean="0"/>
            <a:t>확률 등</a:t>
          </a:r>
          <a:r>
            <a:rPr lang="en-US" altLang="ko-KR" sz="2000" kern="1200" dirty="0" smtClean="0"/>
            <a:t> </a:t>
          </a:r>
          <a:r>
            <a:rPr lang="ko-KR" altLang="en-US" sz="2000" kern="1200" dirty="0" smtClean="0"/>
            <a:t>구분</a:t>
          </a:r>
          <a:endParaRPr lang="ko-KR" altLang="en-US" sz="2000" kern="1200" dirty="0"/>
        </a:p>
      </dsp:txBody>
      <dsp:txXfrm>
        <a:off x="570384" y="3520580"/>
        <a:ext cx="2719136" cy="2636773"/>
      </dsp:txXfrm>
    </dsp:sp>
    <dsp:sp modelId="{3CE98933-FF12-4CE4-9418-79D456604D4B}">
      <dsp:nvSpPr>
        <dsp:cNvPr id="0" name=""/>
        <dsp:cNvSpPr/>
      </dsp:nvSpPr>
      <dsp:spPr>
        <a:xfrm rot="5908040">
          <a:off x="4329656" y="5053154"/>
          <a:ext cx="750672" cy="397856"/>
        </a:xfrm>
        <a:prstGeom prst="triangle">
          <a:avLst/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28E3D2-93CE-46A1-9B01-86D0ADBA8B5E}">
      <dsp:nvSpPr>
        <dsp:cNvPr id="0" name=""/>
        <dsp:cNvSpPr/>
      </dsp:nvSpPr>
      <dsp:spPr>
        <a:xfrm>
          <a:off x="5544719" y="4394468"/>
          <a:ext cx="2308979" cy="230897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ko-KR" altLang="en-US" sz="2000" b="1" kern="1200" dirty="0" smtClean="0"/>
            <a:t>치환</a:t>
          </a:r>
          <a:endParaRPr lang="en-US" altLang="ko-KR" sz="2000" b="1" kern="1200" dirty="0" smtClean="0"/>
        </a:p>
        <a:p>
          <a:pPr lvl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ko-KR" sz="2000" b="1" kern="1200" dirty="0" smtClean="0"/>
            <a:t>&amp; </a:t>
          </a:r>
          <a:r>
            <a:rPr lang="ko-KR" altLang="en-US" sz="2000" b="1" kern="1200" dirty="0" smtClean="0"/>
            <a:t>확률</a:t>
          </a:r>
          <a:r>
            <a:rPr lang="ko-KR" altLang="en-US" sz="2000" kern="1200" dirty="0" smtClean="0"/>
            <a:t> </a:t>
          </a:r>
          <a:endParaRPr lang="en-US" altLang="ko-KR" sz="2000" kern="1200" dirty="0" smtClean="0"/>
        </a:p>
        <a:p>
          <a:pPr lvl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ko-KR" sz="2000" kern="1200" dirty="0" smtClean="0"/>
            <a:t>: </a:t>
          </a:r>
          <a:r>
            <a:rPr lang="ko-KR" altLang="en-US" sz="2000" kern="1200" dirty="0" smtClean="0"/>
            <a:t>적용</a:t>
          </a:r>
          <a:r>
            <a:rPr lang="en-US" altLang="ko-KR" sz="2000" kern="1200" dirty="0" smtClean="0"/>
            <a:t>!!</a:t>
          </a:r>
          <a:endParaRPr lang="ko-KR" altLang="en-US" sz="2000" kern="1200" dirty="0"/>
        </a:p>
      </dsp:txBody>
      <dsp:txXfrm>
        <a:off x="5882861" y="4732610"/>
        <a:ext cx="1632695" cy="1632695"/>
      </dsp:txXfrm>
    </dsp:sp>
    <dsp:sp modelId="{2CEC5635-DCDB-4F69-B92E-7040BDE833B8}">
      <dsp:nvSpPr>
        <dsp:cNvPr id="0" name=""/>
        <dsp:cNvSpPr/>
      </dsp:nvSpPr>
      <dsp:spPr>
        <a:xfrm>
          <a:off x="6323872" y="3808943"/>
          <a:ext cx="750672" cy="397856"/>
        </a:xfrm>
        <a:prstGeom prst="triangle">
          <a:avLst/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D39A9C-07C4-47E1-806F-EC3E4934616C}">
      <dsp:nvSpPr>
        <dsp:cNvPr id="0" name=""/>
        <dsp:cNvSpPr/>
      </dsp:nvSpPr>
      <dsp:spPr>
        <a:xfrm>
          <a:off x="4925061" y="193508"/>
          <a:ext cx="3548294" cy="3450286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latinLnBrk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ko-KR" sz="2800" b="1" kern="1200" dirty="0" smtClean="0"/>
            <a:t>s l r </a:t>
          </a:r>
          <a:r>
            <a:rPr lang="en-US" altLang="ko-KR" sz="2800" b="1" kern="1200" dirty="0" err="1" smtClean="0"/>
            <a:t>R</a:t>
          </a:r>
          <a:r>
            <a:rPr lang="en-US" altLang="ko-KR" sz="2800" b="1" kern="1200" dirty="0" smtClean="0"/>
            <a:t> L u d</a:t>
          </a:r>
        </a:p>
        <a:p>
          <a:pPr lvl="0" algn="ctr" defTabSz="1244600" latinLnBrk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ko-KR" altLang="en-US" sz="2800" kern="1200" dirty="0" smtClean="0"/>
            <a:t>명령어</a:t>
          </a:r>
          <a:endParaRPr lang="en-US" altLang="ko-KR" sz="2800" kern="1200" dirty="0" smtClean="0"/>
        </a:p>
        <a:p>
          <a:pPr lvl="0" algn="ctr" defTabSz="1244600" latinLnBrk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ko-KR" altLang="en-US" sz="2800" kern="1200" dirty="0" smtClean="0"/>
            <a:t>좌표 처리</a:t>
          </a:r>
          <a:r>
            <a:rPr lang="en-US" altLang="ko-KR" sz="2800" kern="1200" dirty="0" smtClean="0"/>
            <a:t>!</a:t>
          </a:r>
          <a:endParaRPr lang="ko-KR" altLang="en-US" sz="2800" kern="1200" dirty="0"/>
        </a:p>
      </dsp:txBody>
      <dsp:txXfrm>
        <a:off x="5444697" y="698791"/>
        <a:ext cx="2509022" cy="2439720"/>
      </dsp:txXfrm>
    </dsp:sp>
    <dsp:sp modelId="{2F498206-EF98-4025-B343-2598E47412D2}">
      <dsp:nvSpPr>
        <dsp:cNvPr id="0" name=""/>
        <dsp:cNvSpPr/>
      </dsp:nvSpPr>
      <dsp:spPr>
        <a:xfrm rot="4832603">
          <a:off x="8665743" y="1329651"/>
          <a:ext cx="750672" cy="397856"/>
        </a:xfrm>
        <a:prstGeom prst="triangle">
          <a:avLst/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D585B4-E792-43B7-A8FB-83493083EBB2}">
      <dsp:nvSpPr>
        <dsp:cNvPr id="0" name=""/>
        <dsp:cNvSpPr/>
      </dsp:nvSpPr>
      <dsp:spPr>
        <a:xfrm>
          <a:off x="9598198" y="245960"/>
          <a:ext cx="2039875" cy="2039875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ko-KR" altLang="en-US" sz="2000" kern="1200" dirty="0" smtClean="0"/>
            <a:t>좌표 </a:t>
          </a:r>
          <a:r>
            <a:rPr lang="ko-KR" altLang="en-US" sz="2000" kern="1200" dirty="0" smtClean="0"/>
            <a:t>수합</a:t>
          </a:r>
          <a:endParaRPr lang="en-US" altLang="ko-KR" sz="2000" kern="1200" dirty="0" smtClean="0"/>
        </a:p>
        <a:p>
          <a:pPr lvl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ko-KR" sz="1400" kern="1200" dirty="0" smtClean="0"/>
            <a:t>-DB </a:t>
          </a:r>
          <a:r>
            <a:rPr lang="ko-KR" altLang="en-US" sz="1400" kern="1200" dirty="0" smtClean="0"/>
            <a:t>배열 저장</a:t>
          </a:r>
          <a:endParaRPr lang="ko-KR" altLang="en-US" sz="1400" kern="1200" dirty="0"/>
        </a:p>
      </dsp:txBody>
      <dsp:txXfrm>
        <a:off x="9896931" y="544693"/>
        <a:ext cx="1442409" cy="1442409"/>
      </dsp:txXfrm>
    </dsp:sp>
    <dsp:sp modelId="{7A1E91C8-8A0C-4492-870F-1ED0473A2920}">
      <dsp:nvSpPr>
        <dsp:cNvPr id="0" name=""/>
        <dsp:cNvSpPr/>
      </dsp:nvSpPr>
      <dsp:spPr>
        <a:xfrm rot="10800000">
          <a:off x="10242799" y="2499730"/>
          <a:ext cx="750672" cy="397856"/>
        </a:xfrm>
        <a:prstGeom prst="triangle">
          <a:avLst/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80D0E0-C9C4-4D3E-BE7D-AB8C6C488505}">
      <dsp:nvSpPr>
        <dsp:cNvPr id="0" name=""/>
        <dsp:cNvSpPr/>
      </dsp:nvSpPr>
      <dsp:spPr>
        <a:xfrm>
          <a:off x="9545746" y="3088961"/>
          <a:ext cx="2144779" cy="214477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 latinLnBrk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ko-KR" altLang="en-US" sz="3600" kern="1200" dirty="0" smtClean="0"/>
            <a:t>출력</a:t>
          </a:r>
          <a:endParaRPr lang="en-US" altLang="ko-KR" sz="3600" kern="1200" dirty="0" smtClean="0"/>
        </a:p>
        <a:p>
          <a:pPr lvl="0" algn="ctr" defTabSz="1600200" latinLnBrk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ko-KR" sz="1400" kern="1200" dirty="0" smtClean="0"/>
            <a:t>-&gt; </a:t>
          </a:r>
          <a:r>
            <a:rPr lang="ko-KR" altLang="en-US" sz="1400" kern="1200" dirty="0" err="1" smtClean="0"/>
            <a:t>웹페이지로</a:t>
          </a:r>
          <a:endParaRPr lang="ko-KR" altLang="en-US" sz="1400" kern="1200" dirty="0"/>
        </a:p>
      </dsp:txBody>
      <dsp:txXfrm>
        <a:off x="9859842" y="3403057"/>
        <a:ext cx="1516587" cy="1516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3F8A-5E39-481B-9C88-80E785DBE38A}" type="datetimeFigureOut">
              <a:rPr lang="ko-KR" altLang="en-US" smtClean="0"/>
              <a:t>2013-08-14-Wed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C710-A171-4218-9C41-1328E82DA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9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3F8A-5E39-481B-9C88-80E785DBE38A}" type="datetimeFigureOut">
              <a:rPr lang="ko-KR" altLang="en-US" smtClean="0"/>
              <a:t>2013-08-14-Wed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C710-A171-4218-9C41-1328E82DA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76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3F8A-5E39-481B-9C88-80E785DBE38A}" type="datetimeFigureOut">
              <a:rPr lang="ko-KR" altLang="en-US" smtClean="0"/>
              <a:t>2013-08-14-Wed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C710-A171-4218-9C41-1328E82DA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9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3F8A-5E39-481B-9C88-80E785DBE38A}" type="datetimeFigureOut">
              <a:rPr lang="ko-KR" altLang="en-US" smtClean="0"/>
              <a:t>2013-08-14-Wed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C710-A171-4218-9C41-1328E82DA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83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3F8A-5E39-481B-9C88-80E785DBE38A}" type="datetimeFigureOut">
              <a:rPr lang="ko-KR" altLang="en-US" smtClean="0"/>
              <a:t>2013-08-14-Wed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C710-A171-4218-9C41-1328E82DA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50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3F8A-5E39-481B-9C88-80E785DBE38A}" type="datetimeFigureOut">
              <a:rPr lang="ko-KR" altLang="en-US" smtClean="0"/>
              <a:t>2013-08-14-Wed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C710-A171-4218-9C41-1328E82DA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1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3F8A-5E39-481B-9C88-80E785DBE38A}" type="datetimeFigureOut">
              <a:rPr lang="ko-KR" altLang="en-US" smtClean="0"/>
              <a:t>2013-08-14-Wed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C710-A171-4218-9C41-1328E82DA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64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3F8A-5E39-481B-9C88-80E785DBE38A}" type="datetimeFigureOut">
              <a:rPr lang="ko-KR" altLang="en-US" smtClean="0"/>
              <a:t>2013-08-14-Wed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C710-A171-4218-9C41-1328E82DA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18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3F8A-5E39-481B-9C88-80E785DBE38A}" type="datetimeFigureOut">
              <a:rPr lang="ko-KR" altLang="en-US" smtClean="0"/>
              <a:t>2013-08-14-Wed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C710-A171-4218-9C41-1328E82DA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55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3F8A-5E39-481B-9C88-80E785DBE38A}" type="datetimeFigureOut">
              <a:rPr lang="ko-KR" altLang="en-US" smtClean="0"/>
              <a:t>2013-08-14-Wed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C710-A171-4218-9C41-1328E82DA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27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3F8A-5E39-481B-9C88-80E785DBE38A}" type="datetimeFigureOut">
              <a:rPr lang="ko-KR" altLang="en-US" smtClean="0"/>
              <a:t>2013-08-14-Wed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C710-A171-4218-9C41-1328E82DA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3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63F8A-5E39-481B-9C88-80E785DBE38A}" type="datetimeFigureOut">
              <a:rPr lang="ko-KR" altLang="en-US" smtClean="0"/>
              <a:t>2013-08-14-Wed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EC710-A171-4218-9C41-1328E82DA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8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853944924"/>
              </p:ext>
            </p:extLst>
          </p:nvPr>
        </p:nvGraphicFramePr>
        <p:xfrm>
          <a:off x="152400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순서도: 자기 디스크 5"/>
          <p:cNvSpPr/>
          <p:nvPr/>
        </p:nvSpPr>
        <p:spPr>
          <a:xfrm>
            <a:off x="2240924" y="1313641"/>
            <a:ext cx="1236371" cy="54091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7" name="순서도: 자기 디스크 6"/>
          <p:cNvSpPr/>
          <p:nvPr/>
        </p:nvSpPr>
        <p:spPr>
          <a:xfrm>
            <a:off x="64394" y="25754"/>
            <a:ext cx="1506828" cy="54091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</a:t>
            </a:r>
            <a:r>
              <a:rPr lang="ko-KR" altLang="en-US" dirty="0" smtClean="0"/>
              <a:t>변수이름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8" name="순서도: 자기 디스크 7"/>
          <p:cNvSpPr/>
          <p:nvPr/>
        </p:nvSpPr>
        <p:spPr>
          <a:xfrm>
            <a:off x="850005" y="3915178"/>
            <a:ext cx="1107582" cy="19189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</a:t>
            </a:r>
            <a:r>
              <a:rPr lang="en-US" altLang="ko-KR" dirty="0" err="1" smtClean="0"/>
              <a:t>cmdps</a:t>
            </a:r>
            <a:r>
              <a:rPr lang="en-US" altLang="ko-KR" dirty="0" smtClean="0"/>
              <a:t>[]”</a:t>
            </a:r>
            <a:endParaRPr lang="ko-KR" altLang="en-US" dirty="0"/>
          </a:p>
        </p:txBody>
      </p:sp>
      <p:sp>
        <p:nvSpPr>
          <p:cNvPr id="11" name="순서도: 자기 디스크 10"/>
          <p:cNvSpPr/>
          <p:nvPr/>
        </p:nvSpPr>
        <p:spPr>
          <a:xfrm>
            <a:off x="4662152" y="3915178"/>
            <a:ext cx="1056070" cy="18030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</a:t>
            </a:r>
            <a:r>
              <a:rPr lang="en-US" altLang="ko-KR" dirty="0" err="1" smtClean="0"/>
              <a:t>cmdex</a:t>
            </a:r>
            <a:r>
              <a:rPr lang="en-US" altLang="ko-KR" dirty="0" smtClean="0"/>
              <a:t>[]”</a:t>
            </a:r>
            <a:endParaRPr lang="ko-KR" altLang="en-US" dirty="0"/>
          </a:p>
        </p:txBody>
      </p:sp>
      <p:sp>
        <p:nvSpPr>
          <p:cNvPr id="14" name="오각형 13"/>
          <p:cNvSpPr/>
          <p:nvPr/>
        </p:nvSpPr>
        <p:spPr>
          <a:xfrm>
            <a:off x="1687133" y="12877"/>
            <a:ext cx="1635617" cy="54091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함수이름</a:t>
            </a:r>
            <a:endParaRPr lang="ko-KR" altLang="en-US"/>
          </a:p>
        </p:txBody>
      </p:sp>
      <p:sp>
        <p:nvSpPr>
          <p:cNvPr id="15" name="순서도: 자기 디스크 14"/>
          <p:cNvSpPr/>
          <p:nvPr/>
        </p:nvSpPr>
        <p:spPr>
          <a:xfrm>
            <a:off x="2949262" y="2859110"/>
            <a:ext cx="1236371" cy="54091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</a:t>
            </a:r>
            <a:r>
              <a:rPr lang="en-US" altLang="ko-KR" dirty="0" err="1" smtClean="0"/>
              <a:t>cmdin</a:t>
            </a:r>
            <a:r>
              <a:rPr lang="en-US" altLang="ko-KR" dirty="0" smtClean="0"/>
              <a:t>[]”</a:t>
            </a:r>
            <a:endParaRPr lang="ko-KR" altLang="en-US" dirty="0"/>
          </a:p>
        </p:txBody>
      </p:sp>
      <p:sp>
        <p:nvSpPr>
          <p:cNvPr id="16" name="오각형 15"/>
          <p:cNvSpPr/>
          <p:nvPr/>
        </p:nvSpPr>
        <p:spPr>
          <a:xfrm>
            <a:off x="850005" y="2859110"/>
            <a:ext cx="1899633" cy="54091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readCommand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7" name="순서도: 자기 디스크 16"/>
          <p:cNvSpPr/>
          <p:nvPr/>
        </p:nvSpPr>
        <p:spPr>
          <a:xfrm>
            <a:off x="4662152" y="1056067"/>
            <a:ext cx="1017431" cy="18030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</a:t>
            </a:r>
            <a:r>
              <a:rPr lang="en-US" altLang="ko-KR" dirty="0" err="1" smtClean="0"/>
              <a:t>cmdfn</a:t>
            </a:r>
            <a:r>
              <a:rPr lang="en-US" altLang="ko-KR" dirty="0" smtClean="0"/>
              <a:t>[]”</a:t>
            </a:r>
            <a:endParaRPr lang="ko-KR" altLang="en-US" dirty="0"/>
          </a:p>
        </p:txBody>
      </p:sp>
      <p:sp>
        <p:nvSpPr>
          <p:cNvPr id="18" name="순서도: 자기 디스크 17"/>
          <p:cNvSpPr/>
          <p:nvPr/>
        </p:nvSpPr>
        <p:spPr>
          <a:xfrm>
            <a:off x="10135673" y="875761"/>
            <a:ext cx="1017431" cy="18030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“p[]”</a:t>
            </a:r>
            <a:endParaRPr lang="ko-KR" altLang="en-US" sz="1600" dirty="0"/>
          </a:p>
        </p:txBody>
      </p:sp>
      <p:sp>
        <p:nvSpPr>
          <p:cNvPr id="19" name="순서도: 자기 디스크 18"/>
          <p:cNvSpPr/>
          <p:nvPr/>
        </p:nvSpPr>
        <p:spPr>
          <a:xfrm>
            <a:off x="10644388" y="1236370"/>
            <a:ext cx="1017431" cy="18030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“v[]”</a:t>
            </a:r>
            <a:endParaRPr lang="ko-KR" altLang="en-US" sz="1600" dirty="0"/>
          </a:p>
        </p:txBody>
      </p:sp>
      <p:sp>
        <p:nvSpPr>
          <p:cNvPr id="20" name="순서도: 자기 디스크 19"/>
          <p:cNvSpPr/>
          <p:nvPr/>
        </p:nvSpPr>
        <p:spPr>
          <a:xfrm>
            <a:off x="11127344" y="1584098"/>
            <a:ext cx="1017431" cy="18030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“f[]”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10135671" y="914399"/>
            <a:ext cx="200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Cube</a:t>
            </a:r>
            <a:r>
              <a:rPr lang="ko-KR" altLang="en-US" sz="1600" dirty="0" smtClean="0"/>
              <a:t>밑면중심좌표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0715221" y="1356430"/>
            <a:ext cx="96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점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191739" y="1725762"/>
            <a:ext cx="96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면</a:t>
            </a:r>
            <a:endParaRPr lang="ko-KR" altLang="en-US" dirty="0"/>
          </a:p>
        </p:txBody>
      </p:sp>
      <p:sp>
        <p:nvSpPr>
          <p:cNvPr id="24" name="순서도: 자기 디스크 23"/>
          <p:cNvSpPr/>
          <p:nvPr/>
        </p:nvSpPr>
        <p:spPr>
          <a:xfrm>
            <a:off x="10206505" y="3267081"/>
            <a:ext cx="1017431" cy="18030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“output[]”</a:t>
            </a:r>
            <a:endParaRPr lang="ko-KR" altLang="en-US" sz="1600" dirty="0"/>
          </a:p>
        </p:txBody>
      </p:sp>
      <p:sp>
        <p:nvSpPr>
          <p:cNvPr id="26" name="모서리가 접힌 도형 25"/>
          <p:cNvSpPr/>
          <p:nvPr/>
        </p:nvSpPr>
        <p:spPr>
          <a:xfrm>
            <a:off x="10206505" y="5409127"/>
            <a:ext cx="1152661" cy="1133341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*.OBJ</a:t>
            </a:r>
            <a:endParaRPr lang="ko-KR" altLang="en-US" dirty="0"/>
          </a:p>
        </p:txBody>
      </p:sp>
      <p:sp>
        <p:nvSpPr>
          <p:cNvPr id="25" name="아래쪽 화살표 24"/>
          <p:cNvSpPr/>
          <p:nvPr/>
        </p:nvSpPr>
        <p:spPr>
          <a:xfrm>
            <a:off x="10367492" y="4653849"/>
            <a:ext cx="553791" cy="70833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337509" y="1144364"/>
            <a:ext cx="1068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CoMmanD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2839790" y="2678804"/>
            <a:ext cx="1603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CoMmanD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INput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898296" y="3915178"/>
            <a:ext cx="1085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CoMmanD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ParSed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4662152" y="3915179"/>
            <a:ext cx="1085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CoMmanD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EXtended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4662152" y="1056066"/>
            <a:ext cx="1085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CoMmanD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FiNal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32" name="오각형 31"/>
          <p:cNvSpPr/>
          <p:nvPr/>
        </p:nvSpPr>
        <p:spPr>
          <a:xfrm>
            <a:off x="1577662" y="5563672"/>
            <a:ext cx="1899633" cy="54091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parseCommand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3" name="오각형 32"/>
          <p:cNvSpPr/>
          <p:nvPr/>
        </p:nvSpPr>
        <p:spPr>
          <a:xfrm>
            <a:off x="4815092" y="5571325"/>
            <a:ext cx="2087988" cy="54091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digestCommand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4" name="오각형 33"/>
          <p:cNvSpPr/>
          <p:nvPr/>
        </p:nvSpPr>
        <p:spPr>
          <a:xfrm>
            <a:off x="8492021" y="772728"/>
            <a:ext cx="1605015" cy="54091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os</a:t>
            </a:r>
            <a:r>
              <a:rPr lang="en-US" altLang="ko-KR" dirty="0" smtClean="0"/>
              <a:t>(),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(),or(),od(),</a:t>
            </a:r>
            <a:r>
              <a:rPr lang="en-US" altLang="ko-KR" dirty="0" err="1" smtClean="0"/>
              <a:t>ou</a:t>
            </a:r>
            <a:r>
              <a:rPr lang="en-US" altLang="ko-KR" dirty="0" smtClean="0"/>
              <a:t>(), …</a:t>
            </a:r>
            <a:endParaRPr lang="ko-KR" altLang="en-US" dirty="0"/>
          </a:p>
        </p:txBody>
      </p:sp>
      <p:sp>
        <p:nvSpPr>
          <p:cNvPr id="35" name="오각형 34"/>
          <p:cNvSpPr/>
          <p:nvPr/>
        </p:nvSpPr>
        <p:spPr>
          <a:xfrm>
            <a:off x="8279504" y="3646145"/>
            <a:ext cx="2087988" cy="54091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objOutput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60998" y="1788966"/>
            <a:ext cx="721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①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64417" y="3915178"/>
            <a:ext cx="721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②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91992" y="3915178"/>
            <a:ext cx="721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③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95307" y="720018"/>
            <a:ext cx="721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④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79504" y="1777282"/>
            <a:ext cx="721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⑤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380124" y="4007518"/>
            <a:ext cx="721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⑥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492021" y="4917341"/>
            <a:ext cx="721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⑦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53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409271775"/>
              </p:ext>
            </p:extLst>
          </p:nvPr>
        </p:nvGraphicFramePr>
        <p:xfrm>
          <a:off x="253835" y="-12878"/>
          <a:ext cx="1169775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모서리가 접힌 도형 25"/>
          <p:cNvSpPr/>
          <p:nvPr/>
        </p:nvSpPr>
        <p:spPr>
          <a:xfrm>
            <a:off x="9382655" y="4599945"/>
            <a:ext cx="759853" cy="850006"/>
          </a:xfrm>
          <a:prstGeom prst="foldedCorner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*.OBJ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24595" y="459523"/>
            <a:ext cx="721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①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1107" y="3309672"/>
            <a:ext cx="721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②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96535" y="4599945"/>
            <a:ext cx="721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③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39456" y="3666621"/>
            <a:ext cx="1963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u="sng" dirty="0" smtClean="0">
                <a:solidFill>
                  <a:srgbClr val="FF0000"/>
                </a:solidFill>
              </a:rPr>
              <a:t>④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명령 완성</a:t>
            </a:r>
            <a:r>
              <a:rPr lang="en-US" altLang="ko-KR" b="1" u="sng" dirty="0" smtClean="0">
                <a:solidFill>
                  <a:srgbClr val="FF0000"/>
                </a:solidFill>
              </a:rPr>
              <a:t>!</a:t>
            </a:r>
            <a:endParaRPr lang="ko-KR" altLang="en-US" sz="3600" b="1" u="sng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90852" y="487669"/>
            <a:ext cx="721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⑤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42508" y="324160"/>
            <a:ext cx="721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⑥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142508" y="3151009"/>
            <a:ext cx="721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⑦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26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165</Words>
  <Application>Microsoft Office PowerPoint</Application>
  <PresentationFormat>와이드스크린</PresentationFormat>
  <Paragraphs>67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David</dc:creator>
  <cp:lastModifiedBy>David</cp:lastModifiedBy>
  <cp:revision>5</cp:revision>
  <dcterms:created xsi:type="dcterms:W3CDTF">2013-08-13T13:34:27Z</dcterms:created>
  <dcterms:modified xsi:type="dcterms:W3CDTF">2013-08-14T09:56:22Z</dcterms:modified>
</cp:coreProperties>
</file>