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06877-746D-4643-9C90-BA9CB4181DC3}" type="doc">
      <dgm:prSet loTypeId="urn:microsoft.com/office/officeart/2005/8/layout/bProcess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7320D77F-B631-4F2B-B0B3-2391747ECA16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3200" dirty="0" smtClean="0"/>
            <a:t>입력</a:t>
          </a:r>
          <a:endParaRPr lang="ko-KR" altLang="en-US" sz="3200" dirty="0"/>
        </a:p>
      </dgm:t>
    </dgm:pt>
    <dgm:pt modelId="{DA4DEA12-F4F3-4B71-98D0-42E515EEFBD0}" type="parTrans" cxnId="{EA33CCE6-B2B3-4B0C-B066-4B7DCEABC4D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69BE0210-F737-43E2-B184-34603EE25F62}" type="sibTrans" cxnId="{EA33CCE6-B2B3-4B0C-B066-4B7DCEABC4D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186F2164-448C-4CB0-9E6E-B794EBB64215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4500" dirty="0" smtClean="0"/>
            <a:t>Parse</a:t>
          </a:r>
        </a:p>
        <a:p>
          <a:pPr latinLnBrk="1">
            <a:lnSpc>
              <a:spcPct val="100000"/>
            </a:lnSpc>
          </a:pPr>
          <a:r>
            <a:rPr lang="en-US" altLang="ko-KR" sz="2000" dirty="0" smtClean="0"/>
            <a:t>‘do’, </a:t>
          </a:r>
          <a:r>
            <a:rPr lang="en-US" altLang="ko-KR" sz="2000" dirty="0" err="1" smtClean="0"/>
            <a:t>s,u,d,r,l,R,L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치환</a:t>
          </a:r>
          <a:r>
            <a:rPr lang="en-US" altLang="ko-KR" sz="2000" dirty="0" smtClean="0"/>
            <a:t>,</a:t>
          </a:r>
          <a:r>
            <a:rPr lang="ko-KR" altLang="en-US" sz="2000" dirty="0" smtClean="0"/>
            <a:t>확률</a:t>
          </a:r>
          <a:r>
            <a:rPr lang="en-US" altLang="ko-KR" sz="2000" dirty="0" smtClean="0"/>
            <a:t> </a:t>
          </a:r>
          <a:r>
            <a:rPr lang="ko-KR" altLang="en-US" sz="2000" dirty="0" smtClean="0"/>
            <a:t>구분</a:t>
          </a:r>
          <a:endParaRPr lang="ko-KR" altLang="en-US" sz="2000" dirty="0"/>
        </a:p>
      </dgm:t>
    </dgm:pt>
    <dgm:pt modelId="{79FAC0AC-985A-485A-818D-7412D3D66113}" type="parTrans" cxnId="{08B86E4F-460B-4AC2-8622-7FC66F53344E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486A03B7-2417-475D-8CDC-05836D705E9F}" type="sibTrans" cxnId="{08B86E4F-460B-4AC2-8622-7FC66F53344E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D9637B58-BA7A-46B4-ADA2-6A2AD5AC04B0}">
      <dgm:prSet phldrT="[텍스트]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dirty="0" smtClean="0"/>
            <a:t>치환</a:t>
          </a:r>
          <a:endParaRPr lang="en-US" altLang="ko-KR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dirty="0" smtClean="0"/>
            <a:t>&amp; </a:t>
          </a:r>
          <a:r>
            <a:rPr lang="ko-KR" altLang="en-US" dirty="0" smtClean="0"/>
            <a:t>확률 </a:t>
          </a:r>
          <a:endParaRPr lang="en-US" altLang="ko-KR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dirty="0" smtClean="0"/>
            <a:t>: </a:t>
          </a:r>
          <a:r>
            <a:rPr lang="ko-KR" altLang="en-US" dirty="0" smtClean="0"/>
            <a:t>적용</a:t>
          </a:r>
          <a:r>
            <a:rPr lang="en-US" altLang="ko-KR" dirty="0" smtClean="0"/>
            <a:t>!!</a:t>
          </a:r>
          <a:endParaRPr lang="ko-KR" altLang="en-US" dirty="0"/>
        </a:p>
      </dgm:t>
    </dgm:pt>
    <dgm:pt modelId="{F7872226-D0BE-4222-836A-D19242FBB4C2}" type="parTrans" cxnId="{9D70EBE6-62DE-492F-95A4-7FC4B1A81BCA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A922E25C-AC37-448D-AD12-4ACF9C82326F}" type="sibTrans" cxnId="{9D70EBE6-62DE-492F-95A4-7FC4B1A81BCA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607C1E65-AC82-4184-B7FB-C519F935C05A}">
      <dgm:prSet phldrT="[텍스트]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/>
            <a:t>최종 </a:t>
          </a:r>
          <a:r>
            <a:rPr lang="en-US" altLang="ko-KR" dirty="0" smtClean="0"/>
            <a:t>Command </a:t>
          </a:r>
          <a:r>
            <a:rPr lang="ko-KR" altLang="en-US" dirty="0" smtClean="0"/>
            <a:t>완성</a:t>
          </a:r>
          <a:r>
            <a:rPr lang="en-US" altLang="ko-KR" dirty="0" smtClean="0"/>
            <a:t>..</a:t>
          </a:r>
          <a:endParaRPr lang="ko-KR" altLang="en-US" dirty="0"/>
        </a:p>
      </dgm:t>
    </dgm:pt>
    <dgm:pt modelId="{98E954B6-A0F7-463A-98C2-E7D5E0246B5B}" type="parTrans" cxnId="{65B4E75E-55F6-40E0-B460-68B4BB88DC2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B8FF9111-C785-4286-9D80-0F00ED8103C8}" type="sibTrans" cxnId="{65B4E75E-55F6-40E0-B460-68B4BB88DC2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2CD01FC3-8F3E-40E4-AE1E-EACD538AF0EA}">
      <dgm:prSet phldrT="[텍스트]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dirty="0" smtClean="0"/>
            <a:t>s l r </a:t>
          </a:r>
          <a:r>
            <a:rPr lang="en-US" altLang="ko-KR" dirty="0" err="1" smtClean="0"/>
            <a:t>R</a:t>
          </a:r>
          <a:r>
            <a:rPr lang="en-US" altLang="ko-KR" dirty="0" smtClean="0"/>
            <a:t> L u d</a:t>
          </a:r>
        </a:p>
        <a:p>
          <a:pPr latinLnBrk="1">
            <a:lnSpc>
              <a:spcPct val="100000"/>
            </a:lnSpc>
          </a:pPr>
          <a:r>
            <a:rPr lang="ko-KR" altLang="en-US" dirty="0" smtClean="0"/>
            <a:t>명령어</a:t>
          </a:r>
          <a:endParaRPr lang="en-US" altLang="ko-KR" dirty="0" smtClean="0"/>
        </a:p>
        <a:p>
          <a:pPr latinLnBrk="1">
            <a:lnSpc>
              <a:spcPct val="100000"/>
            </a:lnSpc>
          </a:pPr>
          <a:r>
            <a:rPr lang="ko-KR" altLang="en-US" dirty="0" smtClean="0"/>
            <a:t>좌표 처리</a:t>
          </a:r>
          <a:r>
            <a:rPr lang="en-US" altLang="ko-KR" dirty="0" smtClean="0"/>
            <a:t>!</a:t>
          </a:r>
          <a:endParaRPr lang="ko-KR" altLang="en-US" dirty="0"/>
        </a:p>
      </dgm:t>
    </dgm:pt>
    <dgm:pt modelId="{4E45351B-22AB-4E6A-BC37-9914C6075356}" type="parTrans" cxnId="{BD6C25B9-4D1F-4F3C-9C64-45E7AD72F5F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AF8927E3-E0F9-4A40-8AF1-357E0BA7A968}" type="sibTrans" cxnId="{BD6C25B9-4D1F-4F3C-9C64-45E7AD72F5F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5BE5D2EC-9506-4BF6-82A5-801C97AD52BB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dirty="0" smtClean="0"/>
            <a:t>좌표 수합</a:t>
          </a:r>
          <a:r>
            <a:rPr lang="en-US" altLang="ko-KR" sz="2000" dirty="0" smtClean="0"/>
            <a:t>:</a:t>
          </a: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3600" dirty="0" smtClean="0"/>
            <a:t>출력</a:t>
          </a:r>
          <a:endParaRPr lang="en-US" altLang="ko-KR" sz="3600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1400" dirty="0" smtClean="0"/>
            <a:t>-&gt; </a:t>
          </a:r>
          <a:r>
            <a:rPr lang="ko-KR" altLang="en-US" sz="1400" dirty="0" err="1" smtClean="0"/>
            <a:t>웹페이지로</a:t>
          </a:r>
          <a:endParaRPr lang="ko-KR" altLang="en-US" sz="1400" dirty="0"/>
        </a:p>
      </dgm:t>
    </dgm:pt>
    <dgm:pt modelId="{0E1339FC-06BE-444C-8F90-9874FA6E8256}" type="parTrans" cxnId="{E2F48667-A63B-43DC-9E85-37AFF548974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1C1288FC-9242-4597-ACFF-EDA909CFF940}" type="sibTrans" cxnId="{E2F48667-A63B-43DC-9E85-37AFF548974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518A01C0-EC69-4C94-AA46-00651156550A}" type="pres">
      <dgm:prSet presAssocID="{E2806877-746D-4643-9C90-BA9CB4181DC3}" presName="diagram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EADB88-EB1F-44CB-8BEA-2D5C0621E504}" type="pres">
      <dgm:prSet presAssocID="{7320D77F-B631-4F2B-B0B3-2391747ECA16}" presName="firstNode" presStyleLbl="node1" presStyleIdx="0" presStyleCnt="6" custScaleX="65564" custScaleY="655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06B9BB-0D37-4981-9D9B-EC76D93A30BA}" type="pres">
      <dgm:prSet presAssocID="{69BE0210-F737-43E2-B184-34603EE25F62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684EA59-B882-4F57-B63A-BCCD760ED718}" type="pres">
      <dgm:prSet presAssocID="{186F2164-448C-4CB0-9E6E-B794EBB64215}" presName="middleNode" presStyleCnt="0"/>
      <dgm:spPr/>
    </dgm:pt>
    <dgm:pt modelId="{86CB7B8B-53C6-41DD-BC73-2E38793277EB}" type="pres">
      <dgm:prSet presAssocID="{186F2164-448C-4CB0-9E6E-B794EBB64215}" presName="padding" presStyleLbl="node1" presStyleIdx="0" presStyleCnt="6"/>
      <dgm:spPr/>
    </dgm:pt>
    <dgm:pt modelId="{6B99CEB0-FEC2-45CD-A80E-2BB943DC7B60}" type="pres">
      <dgm:prSet presAssocID="{186F2164-448C-4CB0-9E6E-B794EBB64215}" presName="shape" presStyleLbl="node1" presStyleIdx="1" presStyleCnt="6" custScaleX="191888" custScaleY="17273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E98933-FF12-4CE4-9418-79D456604D4B}" type="pres">
      <dgm:prSet presAssocID="{486A03B7-2417-475D-8CDC-05836D705E9F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83EE8B5-5FB2-41B7-888F-9E081A0F389F}" type="pres">
      <dgm:prSet presAssocID="{D9637B58-BA7A-46B4-ADA2-6A2AD5AC04B0}" presName="middleNode" presStyleCnt="0"/>
      <dgm:spPr/>
    </dgm:pt>
    <dgm:pt modelId="{A3E14F96-5779-4C28-ACEE-3AAC01EB617B}" type="pres">
      <dgm:prSet presAssocID="{D9637B58-BA7A-46B4-ADA2-6A2AD5AC04B0}" presName="padding" presStyleLbl="node1" presStyleIdx="1" presStyleCnt="6"/>
      <dgm:spPr/>
    </dgm:pt>
    <dgm:pt modelId="{7A28E3D2-93CE-46A1-9B01-86D0ADBA8B5E}" type="pres">
      <dgm:prSet presAssocID="{D9637B58-BA7A-46B4-ADA2-6A2AD5AC04B0}" presName="shape" presStyleLbl="node1" presStyleIdx="2" presStyleCnt="6" custScaleX="161403" custScaleY="1614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C5635-DCDB-4F69-B92E-7040BDE833B8}" type="pres">
      <dgm:prSet presAssocID="{A922E25C-AC37-448D-AD12-4ACF9C82326F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26895A3-3636-4EC7-B041-6061537F1ECF}" type="pres">
      <dgm:prSet presAssocID="{607C1E65-AC82-4184-B7FB-C519F935C05A}" presName="middleNode" presStyleCnt="0"/>
      <dgm:spPr/>
    </dgm:pt>
    <dgm:pt modelId="{BBB15FC2-9E43-4E26-A0F6-E49D89FE8801}" type="pres">
      <dgm:prSet presAssocID="{607C1E65-AC82-4184-B7FB-C519F935C05A}" presName="padding" presStyleLbl="node1" presStyleIdx="2" presStyleCnt="6"/>
      <dgm:spPr/>
    </dgm:pt>
    <dgm:pt modelId="{F5BD53DB-57AA-4978-ACA4-6D630986F84F}" type="pres">
      <dgm:prSet presAssocID="{607C1E65-AC82-4184-B7FB-C519F935C05A}" presName="shape" presStyleLbl="node1" presStyleIdx="3" presStyleCnt="6" custScaleX="141600" custScaleY="1416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18273-4F7D-4828-BD1A-A0FFB01F15EF}" type="pres">
      <dgm:prSet presAssocID="{B8FF9111-C785-4286-9D80-0F00ED8103C8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AE85C83-8B01-4B56-A245-6469B83D6B0D}" type="pres">
      <dgm:prSet presAssocID="{2CD01FC3-8F3E-40E4-AE1E-EACD538AF0EA}" presName="middleNode" presStyleCnt="0"/>
      <dgm:spPr/>
    </dgm:pt>
    <dgm:pt modelId="{B2799FEF-94D8-4EA5-9C88-55D45C5FB1D4}" type="pres">
      <dgm:prSet presAssocID="{2CD01FC3-8F3E-40E4-AE1E-EACD538AF0EA}" presName="padding" presStyleLbl="node1" presStyleIdx="3" presStyleCnt="6"/>
      <dgm:spPr/>
    </dgm:pt>
    <dgm:pt modelId="{32D39A9C-07C4-47E1-806F-EC3E4934616C}" type="pres">
      <dgm:prSet presAssocID="{2CD01FC3-8F3E-40E4-AE1E-EACD538AF0EA}" presName="shape" presStyleLbl="node1" presStyleIdx="4" presStyleCnt="6" custScaleX="171330" custScaleY="1713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498206-EF98-4025-B343-2598E47412D2}" type="pres">
      <dgm:prSet presAssocID="{AF8927E3-E0F9-4A40-8AF1-357E0BA7A968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7C50742-30D4-4FE2-A7B8-468B9D277869}" type="pres">
      <dgm:prSet presAssocID="{5BE5D2EC-9506-4BF6-82A5-801C97AD52BB}" presName="lastNode" presStyleLbl="node1" presStyleIdx="5" presStyleCnt="6" custScaleX="90162" custScaleY="901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33CCE6-B2B3-4B0C-B066-4B7DCEABC4D9}" srcId="{E2806877-746D-4643-9C90-BA9CB4181DC3}" destId="{7320D77F-B631-4F2B-B0B3-2391747ECA16}" srcOrd="0" destOrd="0" parTransId="{DA4DEA12-F4F3-4B71-98D0-42E515EEFBD0}" sibTransId="{69BE0210-F737-43E2-B184-34603EE25F62}"/>
    <dgm:cxn modelId="{555C7F60-105B-41C4-8498-3B16E204BD3E}" type="presOf" srcId="{A922E25C-AC37-448D-AD12-4ACF9C82326F}" destId="{2CEC5635-DCDB-4F69-B92E-7040BDE833B8}" srcOrd="0" destOrd="0" presId="urn:microsoft.com/office/officeart/2005/8/layout/bProcess2"/>
    <dgm:cxn modelId="{8271DAA8-3B7F-4BEC-B815-ACF68F141F70}" type="presOf" srcId="{486A03B7-2417-475D-8CDC-05836D705E9F}" destId="{3CE98933-FF12-4CE4-9418-79D456604D4B}" srcOrd="0" destOrd="0" presId="urn:microsoft.com/office/officeart/2005/8/layout/bProcess2"/>
    <dgm:cxn modelId="{B123DAAA-2CD8-4FA6-A1CB-75E5EFECF973}" type="presOf" srcId="{186F2164-448C-4CB0-9E6E-B794EBB64215}" destId="{6B99CEB0-FEC2-45CD-A80E-2BB943DC7B60}" srcOrd="0" destOrd="0" presId="urn:microsoft.com/office/officeart/2005/8/layout/bProcess2"/>
    <dgm:cxn modelId="{E085ED6A-0A35-46DC-8310-7F63423821F8}" type="presOf" srcId="{B8FF9111-C785-4286-9D80-0F00ED8103C8}" destId="{D7C18273-4F7D-4828-BD1A-A0FFB01F15EF}" srcOrd="0" destOrd="0" presId="urn:microsoft.com/office/officeart/2005/8/layout/bProcess2"/>
    <dgm:cxn modelId="{23918595-FFEC-4F52-93B2-047045AEA369}" type="presOf" srcId="{E2806877-746D-4643-9C90-BA9CB4181DC3}" destId="{518A01C0-EC69-4C94-AA46-00651156550A}" srcOrd="0" destOrd="0" presId="urn:microsoft.com/office/officeart/2005/8/layout/bProcess2"/>
    <dgm:cxn modelId="{D3F46DFD-980C-4E40-8010-21542040C89B}" type="presOf" srcId="{D9637B58-BA7A-46B4-ADA2-6A2AD5AC04B0}" destId="{7A28E3D2-93CE-46A1-9B01-86D0ADBA8B5E}" srcOrd="0" destOrd="0" presId="urn:microsoft.com/office/officeart/2005/8/layout/bProcess2"/>
    <dgm:cxn modelId="{CDCE8DCF-585D-4201-B426-0898E0FB79B5}" type="presOf" srcId="{7320D77F-B631-4F2B-B0B3-2391747ECA16}" destId="{EEEADB88-EB1F-44CB-8BEA-2D5C0621E504}" srcOrd="0" destOrd="0" presId="urn:microsoft.com/office/officeart/2005/8/layout/bProcess2"/>
    <dgm:cxn modelId="{08B86E4F-460B-4AC2-8622-7FC66F53344E}" srcId="{E2806877-746D-4643-9C90-BA9CB4181DC3}" destId="{186F2164-448C-4CB0-9E6E-B794EBB64215}" srcOrd="1" destOrd="0" parTransId="{79FAC0AC-985A-485A-818D-7412D3D66113}" sibTransId="{486A03B7-2417-475D-8CDC-05836D705E9F}"/>
    <dgm:cxn modelId="{65B4E75E-55F6-40E0-B460-68B4BB88DC23}" srcId="{E2806877-746D-4643-9C90-BA9CB4181DC3}" destId="{607C1E65-AC82-4184-B7FB-C519F935C05A}" srcOrd="3" destOrd="0" parTransId="{98E954B6-A0F7-463A-98C2-E7D5E0246B5B}" sibTransId="{B8FF9111-C785-4286-9D80-0F00ED8103C8}"/>
    <dgm:cxn modelId="{BD6C25B9-4D1F-4F3C-9C64-45E7AD72F5F6}" srcId="{E2806877-746D-4643-9C90-BA9CB4181DC3}" destId="{2CD01FC3-8F3E-40E4-AE1E-EACD538AF0EA}" srcOrd="4" destOrd="0" parTransId="{4E45351B-22AB-4E6A-BC37-9914C6075356}" sibTransId="{AF8927E3-E0F9-4A40-8AF1-357E0BA7A968}"/>
    <dgm:cxn modelId="{313DDEE3-EED7-4D04-88DD-0256AD3E9FFB}" type="presOf" srcId="{5BE5D2EC-9506-4BF6-82A5-801C97AD52BB}" destId="{37C50742-30D4-4FE2-A7B8-468B9D277869}" srcOrd="0" destOrd="0" presId="urn:microsoft.com/office/officeart/2005/8/layout/bProcess2"/>
    <dgm:cxn modelId="{12BD6353-557C-4191-9CEA-C6334BC4E28B}" type="presOf" srcId="{607C1E65-AC82-4184-B7FB-C519F935C05A}" destId="{F5BD53DB-57AA-4978-ACA4-6D630986F84F}" srcOrd="0" destOrd="0" presId="urn:microsoft.com/office/officeart/2005/8/layout/bProcess2"/>
    <dgm:cxn modelId="{7AE6C7DC-14FC-4A92-801C-64D9ACB169A8}" type="presOf" srcId="{69BE0210-F737-43E2-B184-34603EE25F62}" destId="{F706B9BB-0D37-4981-9D9B-EC76D93A30BA}" srcOrd="0" destOrd="0" presId="urn:microsoft.com/office/officeart/2005/8/layout/bProcess2"/>
    <dgm:cxn modelId="{9D70EBE6-62DE-492F-95A4-7FC4B1A81BCA}" srcId="{E2806877-746D-4643-9C90-BA9CB4181DC3}" destId="{D9637B58-BA7A-46B4-ADA2-6A2AD5AC04B0}" srcOrd="2" destOrd="0" parTransId="{F7872226-D0BE-4222-836A-D19242FBB4C2}" sibTransId="{A922E25C-AC37-448D-AD12-4ACF9C82326F}"/>
    <dgm:cxn modelId="{BD6443F8-73F7-459E-92FE-48BF233D6878}" type="presOf" srcId="{AF8927E3-E0F9-4A40-8AF1-357E0BA7A968}" destId="{2F498206-EF98-4025-B343-2598E47412D2}" srcOrd="0" destOrd="0" presId="urn:microsoft.com/office/officeart/2005/8/layout/bProcess2"/>
    <dgm:cxn modelId="{E2F48667-A63B-43DC-9E85-37AFF5489746}" srcId="{E2806877-746D-4643-9C90-BA9CB4181DC3}" destId="{5BE5D2EC-9506-4BF6-82A5-801C97AD52BB}" srcOrd="5" destOrd="0" parTransId="{0E1339FC-06BE-444C-8F90-9874FA6E8256}" sibTransId="{1C1288FC-9242-4597-ACFF-EDA909CFF940}"/>
    <dgm:cxn modelId="{BE306AF4-3C12-4BF2-B7F7-7FED31798B62}" type="presOf" srcId="{2CD01FC3-8F3E-40E4-AE1E-EACD538AF0EA}" destId="{32D39A9C-07C4-47E1-806F-EC3E4934616C}" srcOrd="0" destOrd="0" presId="urn:microsoft.com/office/officeart/2005/8/layout/bProcess2"/>
    <dgm:cxn modelId="{A14C6CF7-5958-4CAD-8CE3-BB6569F47425}" type="presParOf" srcId="{518A01C0-EC69-4C94-AA46-00651156550A}" destId="{EEEADB88-EB1F-44CB-8BEA-2D5C0621E504}" srcOrd="0" destOrd="0" presId="urn:microsoft.com/office/officeart/2005/8/layout/bProcess2"/>
    <dgm:cxn modelId="{97F33C78-A4CB-47C8-8123-EE0C80331F2E}" type="presParOf" srcId="{518A01C0-EC69-4C94-AA46-00651156550A}" destId="{F706B9BB-0D37-4981-9D9B-EC76D93A30BA}" srcOrd="1" destOrd="0" presId="urn:microsoft.com/office/officeart/2005/8/layout/bProcess2"/>
    <dgm:cxn modelId="{F536D743-9581-47FE-B341-5EBE5EBAF33B}" type="presParOf" srcId="{518A01C0-EC69-4C94-AA46-00651156550A}" destId="{B684EA59-B882-4F57-B63A-BCCD760ED718}" srcOrd="2" destOrd="0" presId="urn:microsoft.com/office/officeart/2005/8/layout/bProcess2"/>
    <dgm:cxn modelId="{FC7D3133-66EA-4D56-A50A-76F4767769D6}" type="presParOf" srcId="{B684EA59-B882-4F57-B63A-BCCD760ED718}" destId="{86CB7B8B-53C6-41DD-BC73-2E38793277EB}" srcOrd="0" destOrd="0" presId="urn:microsoft.com/office/officeart/2005/8/layout/bProcess2"/>
    <dgm:cxn modelId="{E2859274-B14E-4A75-A95F-4ACEAA18195A}" type="presParOf" srcId="{B684EA59-B882-4F57-B63A-BCCD760ED718}" destId="{6B99CEB0-FEC2-45CD-A80E-2BB943DC7B60}" srcOrd="1" destOrd="0" presId="urn:microsoft.com/office/officeart/2005/8/layout/bProcess2"/>
    <dgm:cxn modelId="{139E3974-3A08-4705-B2E7-46F4D010C29A}" type="presParOf" srcId="{518A01C0-EC69-4C94-AA46-00651156550A}" destId="{3CE98933-FF12-4CE4-9418-79D456604D4B}" srcOrd="3" destOrd="0" presId="urn:microsoft.com/office/officeart/2005/8/layout/bProcess2"/>
    <dgm:cxn modelId="{1DE1FC66-8B5F-400D-A591-8AC0FF5FBC21}" type="presParOf" srcId="{518A01C0-EC69-4C94-AA46-00651156550A}" destId="{A83EE8B5-5FB2-41B7-888F-9E081A0F389F}" srcOrd="4" destOrd="0" presId="urn:microsoft.com/office/officeart/2005/8/layout/bProcess2"/>
    <dgm:cxn modelId="{AC80EFD6-EF06-44A8-BD03-7F4A97A413BD}" type="presParOf" srcId="{A83EE8B5-5FB2-41B7-888F-9E081A0F389F}" destId="{A3E14F96-5779-4C28-ACEE-3AAC01EB617B}" srcOrd="0" destOrd="0" presId="urn:microsoft.com/office/officeart/2005/8/layout/bProcess2"/>
    <dgm:cxn modelId="{5A46C9E5-7CEA-4219-84E5-64DEF8D00BD0}" type="presParOf" srcId="{A83EE8B5-5FB2-41B7-888F-9E081A0F389F}" destId="{7A28E3D2-93CE-46A1-9B01-86D0ADBA8B5E}" srcOrd="1" destOrd="0" presId="urn:microsoft.com/office/officeart/2005/8/layout/bProcess2"/>
    <dgm:cxn modelId="{DAFF5F24-6B3A-4336-9D86-09D3CB7862BA}" type="presParOf" srcId="{518A01C0-EC69-4C94-AA46-00651156550A}" destId="{2CEC5635-DCDB-4F69-B92E-7040BDE833B8}" srcOrd="5" destOrd="0" presId="urn:microsoft.com/office/officeart/2005/8/layout/bProcess2"/>
    <dgm:cxn modelId="{D26D38AE-4D93-4BB4-8B88-5D9F36E3C6A6}" type="presParOf" srcId="{518A01C0-EC69-4C94-AA46-00651156550A}" destId="{C26895A3-3636-4EC7-B041-6061537F1ECF}" srcOrd="6" destOrd="0" presId="urn:microsoft.com/office/officeart/2005/8/layout/bProcess2"/>
    <dgm:cxn modelId="{286D8E9C-B1DC-41BF-988E-2986473B1878}" type="presParOf" srcId="{C26895A3-3636-4EC7-B041-6061537F1ECF}" destId="{BBB15FC2-9E43-4E26-A0F6-E49D89FE8801}" srcOrd="0" destOrd="0" presId="urn:microsoft.com/office/officeart/2005/8/layout/bProcess2"/>
    <dgm:cxn modelId="{394FA611-A4DA-4BCA-B26A-652AB9B346A7}" type="presParOf" srcId="{C26895A3-3636-4EC7-B041-6061537F1ECF}" destId="{F5BD53DB-57AA-4978-ACA4-6D630986F84F}" srcOrd="1" destOrd="0" presId="urn:microsoft.com/office/officeart/2005/8/layout/bProcess2"/>
    <dgm:cxn modelId="{5EF994E1-9A68-4E10-AE00-CB513E19FD26}" type="presParOf" srcId="{518A01C0-EC69-4C94-AA46-00651156550A}" destId="{D7C18273-4F7D-4828-BD1A-A0FFB01F15EF}" srcOrd="7" destOrd="0" presId="urn:microsoft.com/office/officeart/2005/8/layout/bProcess2"/>
    <dgm:cxn modelId="{2243CFE4-B431-4313-B09D-630410A3446E}" type="presParOf" srcId="{518A01C0-EC69-4C94-AA46-00651156550A}" destId="{0AE85C83-8B01-4B56-A245-6469B83D6B0D}" srcOrd="8" destOrd="0" presId="urn:microsoft.com/office/officeart/2005/8/layout/bProcess2"/>
    <dgm:cxn modelId="{C32E2340-ADE4-4C23-84CE-2B937EB16D90}" type="presParOf" srcId="{0AE85C83-8B01-4B56-A245-6469B83D6B0D}" destId="{B2799FEF-94D8-4EA5-9C88-55D45C5FB1D4}" srcOrd="0" destOrd="0" presId="urn:microsoft.com/office/officeart/2005/8/layout/bProcess2"/>
    <dgm:cxn modelId="{A2B079EC-287A-42F8-9A34-411271C8B561}" type="presParOf" srcId="{0AE85C83-8B01-4B56-A245-6469B83D6B0D}" destId="{32D39A9C-07C4-47E1-806F-EC3E4934616C}" srcOrd="1" destOrd="0" presId="urn:microsoft.com/office/officeart/2005/8/layout/bProcess2"/>
    <dgm:cxn modelId="{60AEF2FB-1875-4619-B27A-0689B2762967}" type="presParOf" srcId="{518A01C0-EC69-4C94-AA46-00651156550A}" destId="{2F498206-EF98-4025-B343-2598E47412D2}" srcOrd="9" destOrd="0" presId="urn:microsoft.com/office/officeart/2005/8/layout/bProcess2"/>
    <dgm:cxn modelId="{62F79C88-35A9-4FF4-9D3B-E1C52B90D774}" type="presParOf" srcId="{518A01C0-EC69-4C94-AA46-00651156550A}" destId="{37C50742-30D4-4FE2-A7B8-468B9D277869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ADB88-EB1F-44CB-8BEA-2D5C0621E504}">
      <dsp:nvSpPr>
        <dsp:cNvPr id="0" name=""/>
        <dsp:cNvSpPr/>
      </dsp:nvSpPr>
      <dsp:spPr>
        <a:xfrm>
          <a:off x="635992" y="1510291"/>
          <a:ext cx="1331935" cy="13319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입력</a:t>
          </a:r>
          <a:endParaRPr lang="ko-KR" altLang="en-US" sz="3200" kern="1200" dirty="0"/>
        </a:p>
      </dsp:txBody>
      <dsp:txXfrm>
        <a:off x="831049" y="1705348"/>
        <a:ext cx="941821" cy="941821"/>
      </dsp:txXfrm>
    </dsp:sp>
    <dsp:sp modelId="{F706B9BB-0D37-4981-9D9B-EC76D93A30BA}">
      <dsp:nvSpPr>
        <dsp:cNvPr id="0" name=""/>
        <dsp:cNvSpPr/>
      </dsp:nvSpPr>
      <dsp:spPr>
        <a:xfrm rot="10800000">
          <a:off x="946446" y="3019983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CEB0-FEC2-45CD-A80E-2BB943DC7B60}">
      <dsp:nvSpPr>
        <dsp:cNvPr id="0" name=""/>
        <dsp:cNvSpPr/>
      </dsp:nvSpPr>
      <dsp:spPr>
        <a:xfrm>
          <a:off x="1906" y="3553253"/>
          <a:ext cx="2600107" cy="23405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Parse</a:t>
          </a:r>
        </a:p>
        <a:p>
          <a:pPr lvl="0" algn="ctr" defTabSz="20002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‘do’, </a:t>
          </a:r>
          <a:r>
            <a:rPr lang="en-US" altLang="ko-KR" sz="2000" kern="1200" dirty="0" err="1" smtClean="0"/>
            <a:t>s,u,d,r,l,R,L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치환</a:t>
          </a:r>
          <a:r>
            <a:rPr lang="en-US" altLang="ko-KR" sz="2000" kern="1200" dirty="0" smtClean="0"/>
            <a:t>,</a:t>
          </a:r>
          <a:r>
            <a:rPr lang="ko-KR" altLang="en-US" sz="2000" kern="1200" dirty="0" smtClean="0"/>
            <a:t>확률</a:t>
          </a:r>
          <a:r>
            <a:rPr lang="en-US" altLang="ko-KR" sz="2000" kern="1200" dirty="0" smtClean="0"/>
            <a:t> </a:t>
          </a:r>
          <a:r>
            <a:rPr lang="ko-KR" altLang="en-US" sz="2000" kern="1200" dirty="0" smtClean="0"/>
            <a:t>구분</a:t>
          </a:r>
          <a:endParaRPr lang="ko-KR" altLang="en-US" sz="2000" kern="1200" dirty="0"/>
        </a:p>
      </dsp:txBody>
      <dsp:txXfrm>
        <a:off x="382683" y="3896015"/>
        <a:ext cx="1838553" cy="1655003"/>
      </dsp:txXfrm>
    </dsp:sp>
    <dsp:sp modelId="{3CE98933-FF12-4CE4-9418-79D456604D4B}">
      <dsp:nvSpPr>
        <dsp:cNvPr id="0" name=""/>
        <dsp:cNvSpPr/>
      </dsp:nvSpPr>
      <dsp:spPr>
        <a:xfrm rot="5477375">
          <a:off x="2764974" y="4576032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8E3D2-93CE-46A1-9B01-86D0ADBA8B5E}">
      <dsp:nvSpPr>
        <dsp:cNvPr id="0" name=""/>
        <dsp:cNvSpPr/>
      </dsp:nvSpPr>
      <dsp:spPr>
        <a:xfrm>
          <a:off x="3617765" y="3706749"/>
          <a:ext cx="2187031" cy="21870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100" kern="1200" dirty="0" smtClean="0"/>
            <a:t>치환</a:t>
          </a:r>
          <a:endParaRPr lang="en-US" altLang="ko-KR" sz="2100" kern="1200" dirty="0" smtClean="0"/>
        </a:p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100" kern="1200" dirty="0" smtClean="0"/>
            <a:t>&amp; </a:t>
          </a:r>
          <a:r>
            <a:rPr lang="ko-KR" altLang="en-US" sz="2100" kern="1200" dirty="0" smtClean="0"/>
            <a:t>확률 </a:t>
          </a:r>
          <a:endParaRPr lang="en-US" altLang="ko-KR" sz="2100" kern="1200" dirty="0" smtClean="0"/>
        </a:p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100" kern="1200" dirty="0" smtClean="0"/>
            <a:t>: </a:t>
          </a:r>
          <a:r>
            <a:rPr lang="ko-KR" altLang="en-US" sz="2100" kern="1200" dirty="0" smtClean="0"/>
            <a:t>적용</a:t>
          </a:r>
          <a:r>
            <a:rPr lang="en-US" altLang="ko-KR" sz="2100" kern="1200" dirty="0" smtClean="0"/>
            <a:t>!!</a:t>
          </a:r>
          <a:endParaRPr lang="ko-KR" altLang="en-US" sz="2100" kern="1200" dirty="0"/>
        </a:p>
      </dsp:txBody>
      <dsp:txXfrm>
        <a:off x="3938048" y="4027032"/>
        <a:ext cx="1546465" cy="1546465"/>
      </dsp:txXfrm>
    </dsp:sp>
    <dsp:sp modelId="{2CEC5635-DCDB-4F69-B92E-7040BDE833B8}">
      <dsp:nvSpPr>
        <dsp:cNvPr id="0" name=""/>
        <dsp:cNvSpPr/>
      </dsp:nvSpPr>
      <dsp:spPr>
        <a:xfrm>
          <a:off x="4355768" y="3123947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D53DB-57AA-4978-ACA4-6D630986F84F}">
      <dsp:nvSpPr>
        <dsp:cNvPr id="0" name=""/>
        <dsp:cNvSpPr/>
      </dsp:nvSpPr>
      <dsp:spPr>
        <a:xfrm>
          <a:off x="3751932" y="1020621"/>
          <a:ext cx="1918698" cy="19186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최종 </a:t>
          </a:r>
          <a:r>
            <a:rPr lang="en-US" altLang="ko-KR" sz="2100" kern="1200" dirty="0" smtClean="0"/>
            <a:t>Command </a:t>
          </a:r>
          <a:r>
            <a:rPr lang="ko-KR" altLang="en-US" sz="2100" kern="1200" dirty="0" smtClean="0"/>
            <a:t>완성</a:t>
          </a:r>
          <a:r>
            <a:rPr lang="en-US" altLang="ko-KR" sz="2100" kern="1200" dirty="0" smtClean="0"/>
            <a:t>..</a:t>
          </a:r>
          <a:endParaRPr lang="ko-KR" altLang="en-US" sz="2100" kern="1200" dirty="0"/>
        </a:p>
      </dsp:txBody>
      <dsp:txXfrm>
        <a:off x="4032919" y="1301608"/>
        <a:ext cx="1356724" cy="1356724"/>
      </dsp:txXfrm>
    </dsp:sp>
    <dsp:sp modelId="{D7C18273-4F7D-4828-BD1A-A0FFB01F15EF}">
      <dsp:nvSpPr>
        <dsp:cNvPr id="0" name=""/>
        <dsp:cNvSpPr/>
      </dsp:nvSpPr>
      <dsp:spPr>
        <a:xfrm rot="5552358">
          <a:off x="5900830" y="1860069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39A9C-07C4-47E1-806F-EC3E4934616C}">
      <dsp:nvSpPr>
        <dsp:cNvPr id="0" name=""/>
        <dsp:cNvSpPr/>
      </dsp:nvSpPr>
      <dsp:spPr>
        <a:xfrm>
          <a:off x="6820549" y="964218"/>
          <a:ext cx="2321543" cy="23215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s l r </a:t>
          </a:r>
          <a:r>
            <a:rPr lang="en-US" altLang="ko-KR" sz="2100" kern="1200" dirty="0" err="1" smtClean="0"/>
            <a:t>R</a:t>
          </a:r>
          <a:r>
            <a:rPr lang="en-US" altLang="ko-KR" sz="2100" kern="1200" dirty="0" smtClean="0"/>
            <a:t> L u d</a:t>
          </a:r>
        </a:p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명령어</a:t>
          </a:r>
          <a:endParaRPr lang="en-US" altLang="ko-KR" sz="2100" kern="1200" dirty="0" smtClean="0"/>
        </a:p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좌표 처리</a:t>
          </a:r>
          <a:r>
            <a:rPr lang="en-US" altLang="ko-KR" sz="2100" kern="1200" dirty="0" smtClean="0"/>
            <a:t>!</a:t>
          </a:r>
          <a:endParaRPr lang="ko-KR" altLang="en-US" sz="2100" kern="1200" dirty="0"/>
        </a:p>
      </dsp:txBody>
      <dsp:txXfrm>
        <a:off x="7160531" y="1304200"/>
        <a:ext cx="1641579" cy="1641579"/>
      </dsp:txXfrm>
    </dsp:sp>
    <dsp:sp modelId="{2F498206-EF98-4025-B343-2598E47412D2}">
      <dsp:nvSpPr>
        <dsp:cNvPr id="0" name=""/>
        <dsp:cNvSpPr/>
      </dsp:nvSpPr>
      <dsp:spPr>
        <a:xfrm rot="10800000">
          <a:off x="7625808" y="3463519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50742-30D4-4FE2-A7B8-468B9D277869}">
      <dsp:nvSpPr>
        <dsp:cNvPr id="0" name=""/>
        <dsp:cNvSpPr/>
      </dsp:nvSpPr>
      <dsp:spPr>
        <a:xfrm>
          <a:off x="7065499" y="3996789"/>
          <a:ext cx="1831644" cy="18316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000" kern="1200" dirty="0" smtClean="0"/>
            <a:t>좌표 수합</a:t>
          </a:r>
          <a:r>
            <a:rPr lang="en-US" altLang="ko-KR" sz="2000" kern="1200" dirty="0" smtClean="0"/>
            <a:t>:</a:t>
          </a:r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3600" kern="1200" dirty="0" smtClean="0"/>
            <a:t>출력</a:t>
          </a:r>
          <a:endParaRPr lang="en-US" altLang="ko-KR" sz="3600" kern="1200" dirty="0" smtClean="0"/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1400" kern="1200" dirty="0" smtClean="0"/>
            <a:t>-&gt; </a:t>
          </a:r>
          <a:r>
            <a:rPr lang="ko-KR" altLang="en-US" sz="1400" kern="1200" dirty="0" err="1" smtClean="0"/>
            <a:t>웹페이지로</a:t>
          </a:r>
          <a:endParaRPr lang="ko-KR" altLang="en-US" sz="1400" kern="1200" dirty="0"/>
        </a:p>
      </dsp:txBody>
      <dsp:txXfrm>
        <a:off x="7333737" y="4265027"/>
        <a:ext cx="1295168" cy="1295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3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5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7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3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3F8A-5E39-481B-9C88-80E785DBE38A}" type="datetimeFigureOut">
              <a:rPr lang="ko-KR" altLang="en-US" smtClean="0"/>
              <a:t>2013-08-13-Tue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8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853944924"/>
              </p:ext>
            </p:extLst>
          </p:nvPr>
        </p:nvGraphicFramePr>
        <p:xfrm>
          <a:off x="152400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순서도: 자기 디스크 5"/>
          <p:cNvSpPr/>
          <p:nvPr/>
        </p:nvSpPr>
        <p:spPr>
          <a:xfrm>
            <a:off x="2240924" y="1313641"/>
            <a:ext cx="1236371" cy="5409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64394" y="25754"/>
            <a:ext cx="1506828" cy="5409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변수이름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850005" y="3915178"/>
            <a:ext cx="1107582" cy="19189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cmdps</a:t>
            </a:r>
            <a:r>
              <a:rPr lang="en-US" altLang="ko-KR" dirty="0" smtClean="0"/>
              <a:t>[]”</a:t>
            </a:r>
            <a:endParaRPr lang="ko-KR" altLang="en-US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4662152" y="3915178"/>
            <a:ext cx="1056070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cmdex</a:t>
            </a:r>
            <a:r>
              <a:rPr lang="en-US" altLang="ko-KR" dirty="0" smtClean="0"/>
              <a:t>[]”</a:t>
            </a:r>
            <a:endParaRPr lang="ko-KR" altLang="en-US" dirty="0"/>
          </a:p>
        </p:txBody>
      </p:sp>
      <p:sp>
        <p:nvSpPr>
          <p:cNvPr id="14" name="오각형 13"/>
          <p:cNvSpPr/>
          <p:nvPr/>
        </p:nvSpPr>
        <p:spPr>
          <a:xfrm>
            <a:off x="1687133" y="12877"/>
            <a:ext cx="1635617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함수이름</a:t>
            </a:r>
            <a:endParaRPr lang="ko-KR" altLang="en-US"/>
          </a:p>
        </p:txBody>
      </p:sp>
      <p:sp>
        <p:nvSpPr>
          <p:cNvPr id="15" name="순서도: 자기 디스크 14"/>
          <p:cNvSpPr/>
          <p:nvPr/>
        </p:nvSpPr>
        <p:spPr>
          <a:xfrm>
            <a:off x="2949262" y="2859110"/>
            <a:ext cx="1236371" cy="5409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cmdin</a:t>
            </a:r>
            <a:r>
              <a:rPr lang="en-US" altLang="ko-KR" dirty="0" smtClean="0"/>
              <a:t>[]”</a:t>
            </a:r>
            <a:endParaRPr lang="ko-KR" altLang="en-US" dirty="0"/>
          </a:p>
        </p:txBody>
      </p:sp>
      <p:sp>
        <p:nvSpPr>
          <p:cNvPr id="16" name="오각형 15"/>
          <p:cNvSpPr/>
          <p:nvPr/>
        </p:nvSpPr>
        <p:spPr>
          <a:xfrm>
            <a:off x="850005" y="2859110"/>
            <a:ext cx="1899633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readCommand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7" name="순서도: 자기 디스크 16"/>
          <p:cNvSpPr/>
          <p:nvPr/>
        </p:nvSpPr>
        <p:spPr>
          <a:xfrm>
            <a:off x="4662152" y="1056067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cmdfn</a:t>
            </a:r>
            <a:r>
              <a:rPr lang="en-US" altLang="ko-KR" dirty="0" smtClean="0"/>
              <a:t>[]”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135673" y="875761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“p[]”</a:t>
            </a:r>
            <a:endParaRPr lang="ko-KR" altLang="en-US" sz="1600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10644388" y="1236370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“v[]”</a:t>
            </a:r>
            <a:endParaRPr lang="ko-KR" altLang="en-US" sz="1600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11127344" y="1584098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“f[]”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35671" y="914399"/>
            <a:ext cx="200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Cube</a:t>
            </a:r>
            <a:r>
              <a:rPr lang="ko-KR" altLang="en-US" sz="1600" dirty="0" smtClean="0"/>
              <a:t>밑면중심좌표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221" y="1356430"/>
            <a:ext cx="9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91739" y="1725762"/>
            <a:ext cx="9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면</a:t>
            </a:r>
            <a:endParaRPr lang="ko-KR" altLang="en-US" dirty="0"/>
          </a:p>
        </p:txBody>
      </p:sp>
      <p:sp>
        <p:nvSpPr>
          <p:cNvPr id="24" name="순서도: 자기 디스크 23"/>
          <p:cNvSpPr/>
          <p:nvPr/>
        </p:nvSpPr>
        <p:spPr>
          <a:xfrm>
            <a:off x="10206505" y="3267081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“output[]”</a:t>
            </a:r>
            <a:endParaRPr lang="ko-KR" altLang="en-US" sz="1600" dirty="0"/>
          </a:p>
        </p:txBody>
      </p:sp>
      <p:sp>
        <p:nvSpPr>
          <p:cNvPr id="26" name="모서리가 접힌 도형 25"/>
          <p:cNvSpPr/>
          <p:nvPr/>
        </p:nvSpPr>
        <p:spPr>
          <a:xfrm>
            <a:off x="10206505" y="5409127"/>
            <a:ext cx="1152661" cy="1133341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*.OBJ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10367492" y="4653849"/>
            <a:ext cx="553791" cy="7083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37509" y="1144364"/>
            <a:ext cx="106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839790" y="2678804"/>
            <a:ext cx="160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INput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98296" y="3915178"/>
            <a:ext cx="108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ParSed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662152" y="3915179"/>
            <a:ext cx="108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EXtended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662152" y="1056066"/>
            <a:ext cx="108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FiNal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2" name="오각형 31"/>
          <p:cNvSpPr/>
          <p:nvPr/>
        </p:nvSpPr>
        <p:spPr>
          <a:xfrm>
            <a:off x="1577662" y="5563672"/>
            <a:ext cx="1899633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parseCommand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3" name="오각형 32"/>
          <p:cNvSpPr/>
          <p:nvPr/>
        </p:nvSpPr>
        <p:spPr>
          <a:xfrm>
            <a:off x="4815092" y="5571325"/>
            <a:ext cx="2087988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digestCommand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4" name="오각형 33"/>
          <p:cNvSpPr/>
          <p:nvPr/>
        </p:nvSpPr>
        <p:spPr>
          <a:xfrm>
            <a:off x="8492021" y="772728"/>
            <a:ext cx="1605015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(),or(),od(),</a:t>
            </a:r>
            <a:r>
              <a:rPr lang="en-US" altLang="ko-KR" dirty="0" err="1" smtClean="0"/>
              <a:t>ou</a:t>
            </a:r>
            <a:r>
              <a:rPr lang="en-US" altLang="ko-KR" dirty="0" smtClean="0"/>
              <a:t>(), …</a:t>
            </a:r>
            <a:endParaRPr lang="ko-KR" altLang="en-US" dirty="0"/>
          </a:p>
        </p:txBody>
      </p:sp>
      <p:sp>
        <p:nvSpPr>
          <p:cNvPr id="35" name="오각형 34"/>
          <p:cNvSpPr/>
          <p:nvPr/>
        </p:nvSpPr>
        <p:spPr>
          <a:xfrm>
            <a:off x="8279504" y="3646145"/>
            <a:ext cx="2087988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objOutput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60998" y="1788966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①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64417" y="3915178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②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91992" y="3915178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③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5307" y="720018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④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9504" y="1777282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⑤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0124" y="4007518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⑥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2021" y="4917341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⑦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110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David</cp:lastModifiedBy>
  <cp:revision>4</cp:revision>
  <dcterms:created xsi:type="dcterms:W3CDTF">2013-08-13T13:34:27Z</dcterms:created>
  <dcterms:modified xsi:type="dcterms:W3CDTF">2013-08-13T14:03:49Z</dcterms:modified>
</cp:coreProperties>
</file>