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56FED-5299-45EC-8FAE-D526F562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3B619-B563-4A6E-84FE-37EF0DDEA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F8B13-7ECF-4220-87C2-074BE72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7D071-F9B6-4C7A-9474-2E3F59D1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3D285-DFC1-46E5-9094-FB3D42E6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E1746-0439-4C3C-8124-88BD1189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8E98D-4758-4D06-840E-156A17CA7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06021-45AB-4962-9963-12B6380D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60DD7-AAD7-442F-8E1B-14BF8DA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BDB79-FD9B-4933-9F99-B8DEABD9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1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48E31F-FB93-406A-93A1-B97A2F3E1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9C725-6537-43D8-B11D-7AE8D2B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C1CA8-6A22-46B6-A489-3A2C5804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AA59A-2135-4556-864A-17994B37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741CF-59BD-4CFA-B39A-9EE18D80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4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B9582-1676-42BF-9551-40F56181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A87B0-E178-41E1-A321-A9F7FF63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BC18C-2B56-419A-90FA-E3D46727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C3E7B-64C4-4915-9BFE-E407A09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5AD1C-EC40-4384-A46B-A85B97D3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ECE8-9AAD-4294-A082-CB146FAF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B94E3-22E3-4837-B173-1C971821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291E6-D81F-44DE-B10A-7764F972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ACBFC-3ACD-44B9-879B-BC85656A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E8ABE-7DCD-44B1-A1B7-344D1AB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6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BAA2E-BFAF-4B10-B7AC-43962142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D0307-42E4-4987-85EC-88FC7524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24A15-F193-4D7A-935A-02CB0B9E0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8F904-F351-425D-AEEF-3DA9A940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F6F06-DF42-4299-A92B-8C18FBE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8F79A-57C5-4F39-BC67-9D8C028B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8ADEA-7648-48CA-BEE8-3C1CE54C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1C805-407B-451B-92C4-A8F8C65DC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FEBC1-F152-40E3-9A1F-F35F7CBE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E4726-5355-47A8-B01B-1920A152F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28637-6949-43F5-84EA-C38FDE21B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9CE479-2877-476A-A981-E2A34DA8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C7354A-25E1-4FBA-8AEF-61FCCDE5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13EEF-6BD9-4AA7-BD8A-0FAF10C9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7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8D949-B3FC-479B-8A21-797A2F67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C0401F-EBC9-4FD2-9CB3-D65DB84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BE8FC-3EF4-4CE1-8383-CDE7A55B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CBE5E-82D3-49FB-B7BD-3CAA42E8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B437BE-04A0-40F4-99AF-8C8F16B2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D4DD97-191F-41E4-8F87-9E63C26E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1AE9E-1F96-46FE-8D7E-3CAA8991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E440A-351A-4B64-BDE1-366176F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FC6AE-B624-452D-9DFD-9F2EB6B8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8A8F9-E4A2-4138-9C12-121EA1839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C3104-9F4C-4F13-9EFA-EDC36C9F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4BA01-49C4-4DF4-9703-CCABF3DF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71AD9B-49C9-4B86-9E64-EC4BF30C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5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FF5F3-BC7F-4081-B069-45768AAE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DCB58-6848-42A4-93A9-BA951194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50747-80FC-4D65-BF82-820FDE4B8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44CC-874C-4CF5-865D-6F4AAB45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7AE74-E86A-49D4-B303-AB6C5FEA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CC6DDE-2ADE-42F4-BF54-F3B6E91D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0A4FA-D517-4606-BB04-0EA6101A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65FB9-A878-42B2-9FC5-836E76F01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C0035-F3BB-4758-BC59-3B7540191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0F4E-7E84-47DD-ACBC-925F96124F88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9A686-694B-41B9-9843-3A5886E6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9E0F1-E635-481F-9173-63DB179D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01082-22EE-4BA7-8099-D65C25B67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1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E8CEBA-92A5-46E9-895A-161CAC9C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523296"/>
            <a:ext cx="4191000" cy="2905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595EEA-14F2-4F9F-9F34-510D1EDC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523297"/>
            <a:ext cx="4151004" cy="29057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DC6CC9-87D3-4020-8D33-EE6812C7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5" y="3806569"/>
            <a:ext cx="3160404" cy="283711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5EEE4D-0F35-4561-B265-E4021F3F56E8}"/>
              </a:ext>
            </a:extLst>
          </p:cNvPr>
          <p:cNvGrpSpPr/>
          <p:nvPr/>
        </p:nvGrpSpPr>
        <p:grpSpPr>
          <a:xfrm>
            <a:off x="9418802" y="4514241"/>
            <a:ext cx="1485901" cy="1421773"/>
            <a:chOff x="9942677" y="4483132"/>
            <a:chExt cx="1485901" cy="1421773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51EA532-3A3A-4C1F-9F0D-F4A3ADE0594F}"/>
                </a:ext>
              </a:extLst>
            </p:cNvPr>
            <p:cNvCxnSpPr/>
            <p:nvPr/>
          </p:nvCxnSpPr>
          <p:spPr>
            <a:xfrm>
              <a:off x="9942677" y="5119390"/>
              <a:ext cx="981075" cy="647700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D14E4ED-DB96-4BF9-B4D8-573D1CF29AE0}"/>
                </a:ext>
              </a:extLst>
            </p:cNvPr>
            <p:cNvCxnSpPr/>
            <p:nvPr/>
          </p:nvCxnSpPr>
          <p:spPr>
            <a:xfrm>
              <a:off x="9942677" y="4483132"/>
              <a:ext cx="981075" cy="6477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E3BBD46-08B6-49E9-BF83-2818EE60AC5E}"/>
                </a:ext>
              </a:extLst>
            </p:cNvPr>
            <p:cNvCxnSpPr/>
            <p:nvPr/>
          </p:nvCxnSpPr>
          <p:spPr>
            <a:xfrm>
              <a:off x="9942678" y="4806982"/>
              <a:ext cx="981075" cy="647700"/>
            </a:xfrm>
            <a:prstGeom prst="line">
              <a:avLst/>
            </a:prstGeom>
            <a:ln w="2222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81BDC-EF9D-4BEE-AEAD-9C48A5B23F91}"/>
                </a:ext>
              </a:extLst>
            </p:cNvPr>
            <p:cNvSpPr txBox="1"/>
            <p:nvPr/>
          </p:nvSpPr>
          <p:spPr>
            <a:xfrm>
              <a:off x="10923753" y="4981575"/>
              <a:ext cx="504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</a:t>
              </a:r>
            </a:p>
            <a:p>
              <a:r>
                <a:rPr lang="en-US" altLang="ko-KR" dirty="0"/>
                <a:t>Y</a:t>
              </a:r>
            </a:p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56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Yeonho</dc:creator>
  <cp:lastModifiedBy>Lee Yeonho</cp:lastModifiedBy>
  <cp:revision>1</cp:revision>
  <dcterms:created xsi:type="dcterms:W3CDTF">2019-09-24T19:39:39Z</dcterms:created>
  <dcterms:modified xsi:type="dcterms:W3CDTF">2019-09-24T19:44:36Z</dcterms:modified>
</cp:coreProperties>
</file>