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D2CC-DA9F-4787-9751-68EA9E3CF8F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9A3-5972-41E6-A5E4-D4791A9AB68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8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D2CC-DA9F-4787-9751-68EA9E3CF8F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9A3-5972-41E6-A5E4-D4791A9AB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32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D2CC-DA9F-4787-9751-68EA9E3CF8F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9A3-5972-41E6-A5E4-D4791A9AB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1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D2CC-DA9F-4787-9751-68EA9E3CF8F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9A3-5972-41E6-A5E4-D4791A9AB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6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D2CC-DA9F-4787-9751-68EA9E3CF8F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9A3-5972-41E6-A5E4-D4791A9AB68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4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D2CC-DA9F-4787-9751-68EA9E3CF8F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9A3-5972-41E6-A5E4-D4791A9AB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D2CC-DA9F-4787-9751-68EA9E3CF8F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9A3-5972-41E6-A5E4-D4791A9AB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D2CC-DA9F-4787-9751-68EA9E3CF8F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9A3-5972-41E6-A5E4-D4791A9AB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04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D2CC-DA9F-4787-9751-68EA9E3CF8F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9A3-5972-41E6-A5E4-D4791A9AB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7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FED2CC-DA9F-4787-9751-68EA9E3CF8F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4349A3-5972-41E6-A5E4-D4791A9AB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2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D2CC-DA9F-4787-9751-68EA9E3CF8F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9A3-5972-41E6-A5E4-D4791A9AB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2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FED2CC-DA9F-4787-9751-68EA9E3CF8F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4349A3-5972-41E6-A5E4-D4791A9AB68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SNUwagon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Project Proposal</a:t>
            </a:r>
          </a:p>
          <a:p>
            <a:r>
              <a:rPr lang="en-US" altLang="ko-KR" dirty="0"/>
              <a:t>Group 4</a:t>
            </a:r>
            <a:endParaRPr lang="ko-KR" altLang="en-US" dirty="0"/>
          </a:p>
        </p:txBody>
      </p:sp>
      <p:pic>
        <p:nvPicPr>
          <p:cNvPr id="2050" name="Picture 2" descr="ê³ ë§ìì ì¤í¼ëì¨ê±´ì ëí ì´ë¯¸ì§ ê²ìê²°ê³¼">
            <a:extLst>
              <a:ext uri="{FF2B5EF4-FFF2-40B4-BE49-F238E27FC236}">
                <a16:creationId xmlns:a16="http://schemas.microsoft.com/office/drawing/2014/main" id="{438BF0E5-5117-4205-BD50-DB17D3DE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778" y="4455620"/>
            <a:ext cx="1794171" cy="17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45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AF4FA87-A89F-4598-99FB-9362E299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58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Lots of minor real-time information of school life cannot be found easily</a:t>
            </a:r>
          </a:p>
          <a:p>
            <a:endParaRPr lang="en-US" altLang="ko-KR" sz="2800" dirty="0"/>
          </a:p>
          <a:p>
            <a:pPr lvl="0"/>
            <a:r>
              <a:rPr lang="en-US" altLang="ko-KR" sz="2800" dirty="0"/>
              <a:t>Even if a person found such information, there’s no way of judging its credibility.</a:t>
            </a:r>
            <a:endParaRPr lang="ko-KR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477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The menu of 302 cafeteria suddenly changed</a:t>
            </a:r>
          </a:p>
          <a:p>
            <a:pPr lvl="1"/>
            <a:r>
              <a:rPr lang="en-US" altLang="ko-KR" sz="2400" dirty="0"/>
              <a:t>How can I know this?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/>
              <a:t>Want to join Guardian (CSE security club)</a:t>
            </a:r>
          </a:p>
          <a:p>
            <a:pPr lvl="1"/>
            <a:r>
              <a:rPr lang="en-US" altLang="ko-KR" sz="2400" dirty="0"/>
              <a:t>How can I find the club homepage?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/>
              <a:t>I missed a class </a:t>
            </a:r>
          </a:p>
          <a:p>
            <a:pPr lvl="1"/>
            <a:r>
              <a:rPr lang="en-US" altLang="ko-KR" sz="2400" dirty="0"/>
              <a:t>How can I know about information from class?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553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Students who want to find information</a:t>
            </a:r>
          </a:p>
          <a:p>
            <a:pPr lvl="1"/>
            <a:r>
              <a:rPr lang="en-US" altLang="ko-KR" sz="2400" dirty="0"/>
              <a:t>Quickly</a:t>
            </a:r>
          </a:p>
          <a:p>
            <a:pPr lvl="1"/>
            <a:r>
              <a:rPr lang="en-US" altLang="ko-KR" sz="2400" dirty="0"/>
              <a:t>Efficiently</a:t>
            </a:r>
          </a:p>
        </p:txBody>
      </p:sp>
    </p:spTree>
    <p:extLst>
      <p:ext uri="{BB962C8B-B14F-4D97-AF65-F5344CB8AC3E}">
        <p14:creationId xmlns:p14="http://schemas.microsoft.com/office/powerpoint/2010/main" val="237153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C5A1F-B243-4B10-ABF4-046CC750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Primary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C44AC-3A76-4B3C-A543-7BB35B1A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 web service where users can efficiently</a:t>
            </a:r>
          </a:p>
          <a:p>
            <a:pPr lvl="1"/>
            <a:r>
              <a:rPr lang="en-US" altLang="ko-KR" sz="2400" dirty="0"/>
              <a:t>find</a:t>
            </a:r>
          </a:p>
          <a:p>
            <a:pPr lvl="1"/>
            <a:r>
              <a:rPr lang="en-US" altLang="ko-KR" sz="2400" dirty="0"/>
              <a:t>ask</a:t>
            </a:r>
          </a:p>
          <a:p>
            <a:pPr lvl="1"/>
            <a:r>
              <a:rPr lang="en-US" altLang="ko-KR" sz="2400" dirty="0"/>
              <a:t>advertise</a:t>
            </a:r>
          </a:p>
          <a:p>
            <a:pPr lvl="1"/>
            <a:r>
              <a:rPr lang="en-US" altLang="ko-KR" sz="2400" b="1" dirty="0"/>
              <a:t>trade</a:t>
            </a:r>
          </a:p>
          <a:p>
            <a:pPr marL="0" indent="0">
              <a:buNone/>
            </a:pPr>
            <a:r>
              <a:rPr lang="en-US" altLang="ko-KR" sz="2800" dirty="0"/>
              <a:t>   useful information (especially focused on school life)</a:t>
            </a:r>
          </a:p>
        </p:txBody>
      </p:sp>
    </p:spTree>
    <p:extLst>
      <p:ext uri="{BB962C8B-B14F-4D97-AF65-F5344CB8AC3E}">
        <p14:creationId xmlns:p14="http://schemas.microsoft.com/office/powerpoint/2010/main" val="322172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C5A1F-B243-4B10-ABF4-046CC750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Secondary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C44AC-3A76-4B3C-A543-7BB35B1A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 system for evaluating reliability of information</a:t>
            </a:r>
          </a:p>
          <a:p>
            <a:endParaRPr lang="en-US" altLang="ko-KR" sz="2800" dirty="0"/>
          </a:p>
          <a:p>
            <a:r>
              <a:rPr lang="en-US" altLang="ko-KR" sz="2800" dirty="0"/>
              <a:t>A system for announcing information in real time to users</a:t>
            </a:r>
            <a:endParaRPr lang="ko-KR" altLang="en-US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65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A2DF7-D23E-4A72-9F8D-1B18C08E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trade/find information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13090-D442-442C-8B2B-09E541FC3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Users set tags for each information.</a:t>
            </a:r>
          </a:p>
          <a:p>
            <a:endParaRPr lang="en-US" altLang="ko-KR" sz="2800" dirty="0"/>
          </a:p>
          <a:p>
            <a:r>
              <a:rPr lang="en-US" altLang="ko-KR" sz="2800" dirty="0"/>
              <a:t>Classify each information with tags, to find them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428035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C5A1F-B243-4B10-ABF4-046CC750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Reliability of information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C44AC-3A76-4B3C-A543-7BB35B1A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‘credit’ system</a:t>
            </a:r>
          </a:p>
          <a:p>
            <a:endParaRPr lang="en-US" altLang="ko-KR" sz="2800" dirty="0"/>
          </a:p>
          <a:p>
            <a:r>
              <a:rPr lang="en-US" altLang="ko-KR" sz="2800" dirty="0"/>
              <a:t>Users can buy/comment about certain information</a:t>
            </a:r>
          </a:p>
          <a:p>
            <a:r>
              <a:rPr lang="en-US" altLang="ko-KR" sz="2800" dirty="0"/>
              <a:t>Users can also</a:t>
            </a:r>
            <a:r>
              <a:rPr lang="ko-KR" altLang="en-US" sz="2800" dirty="0"/>
              <a:t> </a:t>
            </a:r>
            <a:r>
              <a:rPr lang="en-US" altLang="ko-KR" sz="2800" dirty="0"/>
              <a:t>sell</a:t>
            </a:r>
            <a:r>
              <a:rPr lang="ko-KR" altLang="en-US" sz="2800" dirty="0"/>
              <a:t> </a:t>
            </a:r>
            <a:r>
              <a:rPr lang="en-US" altLang="ko-KR" sz="2800" dirty="0"/>
              <a:t>certain information</a:t>
            </a:r>
          </a:p>
          <a:p>
            <a:endParaRPr lang="en-US" altLang="ko-KR" sz="2800" dirty="0"/>
          </a:p>
          <a:p>
            <a:r>
              <a:rPr lang="en-US" altLang="ko-KR" sz="2800" dirty="0"/>
              <a:t>If the information was useful, credit is given to author</a:t>
            </a:r>
          </a:p>
          <a:p>
            <a:r>
              <a:rPr lang="en-US" altLang="ko-KR" sz="2800" dirty="0"/>
              <a:t>If not, disadvantage is given to author</a:t>
            </a:r>
          </a:p>
        </p:txBody>
      </p:sp>
    </p:spTree>
    <p:extLst>
      <p:ext uri="{BB962C8B-B14F-4D97-AF65-F5344CB8AC3E}">
        <p14:creationId xmlns:p14="http://schemas.microsoft.com/office/powerpoint/2010/main" val="176616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C5A1F-B243-4B10-ABF4-046CC750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Announcing real time information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C44AC-3A76-4B3C-A543-7BB35B1A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Web App feature (app like web)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Push notification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514329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211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Calibri</vt:lpstr>
      <vt:lpstr>Calibri Light</vt:lpstr>
      <vt:lpstr>추억</vt:lpstr>
      <vt:lpstr>SNUwagon</vt:lpstr>
      <vt:lpstr>Insight</vt:lpstr>
      <vt:lpstr>Example</vt:lpstr>
      <vt:lpstr>Target</vt:lpstr>
      <vt:lpstr>Primary Goal</vt:lpstr>
      <vt:lpstr>Secondary Goal</vt:lpstr>
      <vt:lpstr>How to trade/find information</vt:lpstr>
      <vt:lpstr>Reliability of information</vt:lpstr>
      <vt:lpstr>Announcing real time information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김진표</dc:creator>
  <cp:lastModifiedBy>sihadan</cp:lastModifiedBy>
  <cp:revision>24</cp:revision>
  <dcterms:created xsi:type="dcterms:W3CDTF">2018-04-17T05:34:47Z</dcterms:created>
  <dcterms:modified xsi:type="dcterms:W3CDTF">2018-04-17T09:53:51Z</dcterms:modified>
</cp:coreProperties>
</file>