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66" r:id="rId5"/>
    <p:sldId id="257" r:id="rId6"/>
    <p:sldId id="267" r:id="rId7"/>
    <p:sldId id="268" r:id="rId8"/>
    <p:sldId id="261" r:id="rId9"/>
    <p:sldId id="274" r:id="rId10"/>
    <p:sldId id="271" r:id="rId11"/>
    <p:sldId id="263" r:id="rId12"/>
    <p:sldId id="264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99" d="100"/>
          <a:sy n="9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BDFD-AC8A-40EE-BA65-2AFC8961745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0094-F916-4240-9CA6-AC29F449425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BDFD-AC8A-40EE-BA65-2AFC8961745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0094-F916-4240-9CA6-AC29F4494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8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BDFD-AC8A-40EE-BA65-2AFC8961745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0094-F916-4240-9CA6-AC29F4494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BDFD-AC8A-40EE-BA65-2AFC8961745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0094-F916-4240-9CA6-AC29F4494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09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BDFD-AC8A-40EE-BA65-2AFC8961745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0094-F916-4240-9CA6-AC29F449425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7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BDFD-AC8A-40EE-BA65-2AFC8961745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0094-F916-4240-9CA6-AC29F4494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6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BDFD-AC8A-40EE-BA65-2AFC8961745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0094-F916-4240-9CA6-AC29F4494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9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BDFD-AC8A-40EE-BA65-2AFC8961745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0094-F916-4240-9CA6-AC29F4494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57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BDFD-AC8A-40EE-BA65-2AFC8961745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0094-F916-4240-9CA6-AC29F4494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0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CABDFD-AC8A-40EE-BA65-2AFC8961745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10094-F916-4240-9CA6-AC29F4494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8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BDFD-AC8A-40EE-BA65-2AFC8961745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0094-F916-4240-9CA6-AC29F4494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3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CABDFD-AC8A-40EE-BA65-2AFC8961745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D10094-F916-4240-9CA6-AC29F449425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400" cy="3566160"/>
          </a:xfrm>
        </p:spPr>
        <p:txBody>
          <a:bodyPr/>
          <a:lstStyle/>
          <a:p>
            <a:r>
              <a:rPr lang="en-US" altLang="ko-KR" dirty="0" err="1"/>
              <a:t>SNUwagon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Progress report</a:t>
            </a:r>
          </a:p>
          <a:p>
            <a:r>
              <a:rPr lang="en-US" altLang="ko-KR" dirty="0"/>
              <a:t>Group4</a:t>
            </a:r>
            <a:endParaRPr lang="ko-KR" altLang="en-US" dirty="0"/>
          </a:p>
        </p:txBody>
      </p:sp>
      <p:pic>
        <p:nvPicPr>
          <p:cNvPr id="1026" name="Picture 2" descr="@SNUWag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251" y="2017745"/>
            <a:ext cx="2084945" cy="208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739" y="2017745"/>
            <a:ext cx="2125168" cy="21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4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documentation (informal)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Also using </a:t>
            </a:r>
            <a:r>
              <a:rPr lang="en-US" altLang="ko-KR" sz="2400" dirty="0" err="1"/>
              <a:t>github</a:t>
            </a:r>
            <a:r>
              <a:rPr lang="en-US" altLang="ko-KR" sz="2400" dirty="0"/>
              <a:t> issue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200" dirty="0"/>
              <a:t>Due to implementation load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ABC11-7579-415F-BF11-8C95C745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5734"/>
            <a:ext cx="5638800" cy="422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3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Sign 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Sign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Question write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Question 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View Question list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136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Division of work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 Management: </a:t>
            </a:r>
            <a:r>
              <a:rPr lang="ko-KR" altLang="en-US" sz="2000" dirty="0"/>
              <a:t>최경재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 Backend: </a:t>
            </a:r>
            <a:r>
              <a:rPr lang="ko-KR" altLang="en-US" sz="2000" dirty="0"/>
              <a:t>김진표</a:t>
            </a:r>
            <a:r>
              <a:rPr lang="en-US" altLang="ko-KR" sz="2000" dirty="0"/>
              <a:t>, </a:t>
            </a:r>
            <a:r>
              <a:rPr lang="ko-KR" altLang="en-US" sz="2000" dirty="0"/>
              <a:t>이지섭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 Frontend: </a:t>
            </a:r>
            <a:r>
              <a:rPr lang="ko-KR" altLang="en-US" sz="2000" dirty="0"/>
              <a:t>김도윤</a:t>
            </a:r>
            <a:r>
              <a:rPr lang="en-US" altLang="ko-KR" sz="2000" dirty="0"/>
              <a:t>, </a:t>
            </a:r>
            <a:r>
              <a:rPr lang="ko-KR" altLang="en-US" sz="2000" dirty="0"/>
              <a:t>최경재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7214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11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SNUwagon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 Information trading platform</a:t>
            </a:r>
          </a:p>
        </p:txBody>
      </p:sp>
    </p:spTree>
    <p:extLst>
      <p:ext uri="{BB962C8B-B14F-4D97-AF65-F5344CB8AC3E}">
        <p14:creationId xmlns:p14="http://schemas.microsoft.com/office/powerpoint/2010/main" val="246505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 Backend</a:t>
            </a:r>
          </a:p>
          <a:p>
            <a:pPr lvl="1"/>
            <a:r>
              <a:rPr lang="en-US" altLang="ko-KR" sz="2000" dirty="0"/>
              <a:t>Python 3.5.2</a:t>
            </a:r>
          </a:p>
          <a:p>
            <a:pPr lvl="1"/>
            <a:r>
              <a:rPr lang="en-US" altLang="ko-KR" sz="2000" dirty="0"/>
              <a:t>Django 2.0.4</a:t>
            </a:r>
          </a:p>
          <a:p>
            <a:pPr lvl="1"/>
            <a:r>
              <a:rPr lang="en-US" altLang="ko-KR" sz="2000" dirty="0"/>
              <a:t>Django Rest Framework 3.8.2</a:t>
            </a:r>
          </a:p>
          <a:p>
            <a:pPr lvl="1"/>
            <a:r>
              <a:rPr lang="en-US" altLang="ko-KR" sz="2000" dirty="0"/>
              <a:t>PostgreSQL 9.5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 Frontend</a:t>
            </a:r>
          </a:p>
          <a:p>
            <a:pPr lvl="1"/>
            <a:r>
              <a:rPr lang="en-US" altLang="ko-KR" sz="2000" dirty="0"/>
              <a:t>Node.js</a:t>
            </a:r>
            <a:r>
              <a:rPr lang="ko-KR" altLang="en-US" sz="2000" dirty="0"/>
              <a:t> </a:t>
            </a:r>
            <a:r>
              <a:rPr lang="en-US" altLang="ko-KR" sz="2000" dirty="0"/>
              <a:t>8.5</a:t>
            </a:r>
          </a:p>
          <a:p>
            <a:pPr lvl="1"/>
            <a:r>
              <a:rPr lang="en-US" altLang="ko-KR" sz="2000" dirty="0"/>
              <a:t>React 15.4</a:t>
            </a:r>
          </a:p>
          <a:p>
            <a:pPr lvl="1"/>
            <a:r>
              <a:rPr lang="en-US" altLang="ko-KR" sz="2000" dirty="0"/>
              <a:t>Redux 3.6</a:t>
            </a:r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0582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goal of iteration 1, 2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 Building right structure for cooperation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/>
              <a:t>Continuous integration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2000" dirty="0"/>
              <a:t>Code coverage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2000" dirty="0"/>
              <a:t>Coding convention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2000" dirty="0"/>
              <a:t>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/>
              <a:t>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5505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integration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Travis CI</a:t>
            </a:r>
          </a:p>
          <a:p>
            <a:pPr lvl="1"/>
            <a:r>
              <a:rPr lang="en-US" altLang="ko-KR" sz="2000" dirty="0"/>
              <a:t>PR are rejected if build fails.</a:t>
            </a:r>
          </a:p>
          <a:p>
            <a:pPr lvl="1"/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en-US" altLang="ko-KR" sz="2400" dirty="0" err="1"/>
              <a:t>Codecov</a:t>
            </a:r>
            <a:endParaRPr lang="en-US" altLang="ko-KR" sz="2400" dirty="0"/>
          </a:p>
          <a:p>
            <a:pPr lvl="1"/>
            <a:r>
              <a:rPr lang="en-US" altLang="ko-KR" sz="2000" dirty="0"/>
              <a:t>PR can be rejected if code coverage decreases.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38" y="2236934"/>
            <a:ext cx="3994672" cy="4074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779" y="4406739"/>
            <a:ext cx="5282349" cy="177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4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convention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Python – PEP8  (flake8)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 </a:t>
            </a:r>
            <a:r>
              <a:rPr lang="en-US" altLang="ko-KR" sz="2400" dirty="0" err="1"/>
              <a:t>Javascript</a:t>
            </a:r>
            <a:r>
              <a:rPr lang="en-US" altLang="ko-KR" sz="2400" dirty="0"/>
              <a:t> – Airbnb </a:t>
            </a:r>
            <a:r>
              <a:rPr lang="en-US" altLang="ko-KR" sz="2400" dirty="0" err="1"/>
              <a:t>javascript</a:t>
            </a:r>
            <a:r>
              <a:rPr lang="en-US" altLang="ko-KR" sz="2400" dirty="0"/>
              <a:t> style guide (</a:t>
            </a:r>
            <a:r>
              <a:rPr lang="en-US" altLang="ko-KR" sz="2400" dirty="0" err="1"/>
              <a:t>eslint</a:t>
            </a:r>
            <a:r>
              <a:rPr lang="en-US" altLang="ko-KR" sz="2400" dirty="0"/>
              <a:t>)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64672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Forced Coding convention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Travis CI build setting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Git pre commit hook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86AEA-8689-4425-9640-91126DA1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92" y="5033547"/>
            <a:ext cx="9477375" cy="590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34FC35-9158-4350-A5BA-742773D46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91" y="2279388"/>
            <a:ext cx="72580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documentation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en-US" altLang="ko-KR" sz="2400" b="1" i="1" dirty="0" err="1"/>
              <a:t>drf-yasg</a:t>
            </a:r>
            <a:r>
              <a:rPr lang="en-US" altLang="ko-KR" sz="2400" dirty="0"/>
              <a:t>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200" b="1" i="1" dirty="0" err="1"/>
              <a:t>django</a:t>
            </a:r>
            <a:r>
              <a:rPr lang="en-US" altLang="ko-KR" sz="2200" b="1" i="1" dirty="0"/>
              <a:t>-rest-swagger</a:t>
            </a:r>
            <a:r>
              <a:rPr lang="en-US" altLang="ko-KR" sz="2200" dirty="0"/>
              <a:t> has compatibility issue </a:t>
            </a:r>
            <a:r>
              <a:rPr lang="en-US" altLang="ko-KR" sz="2200"/>
              <a:t>with DRF &gt; 3.6</a:t>
            </a:r>
            <a:endParaRPr lang="en-US" altLang="ko-KR" sz="22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23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documentation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C83439-2B39-4B0B-957D-EB2156F57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855" y="2081107"/>
            <a:ext cx="4924425" cy="3857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9C5420-4733-4097-B62A-B8915C8A4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16" y="2261984"/>
            <a:ext cx="5924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666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175</Words>
  <Application>Microsoft Office PowerPoint</Application>
  <PresentationFormat>와이드스크린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Retrospect</vt:lpstr>
      <vt:lpstr>SNUwagon</vt:lpstr>
      <vt:lpstr>SNUwagon</vt:lpstr>
      <vt:lpstr>Settings</vt:lpstr>
      <vt:lpstr>Main goal of iteration 1, 2</vt:lpstr>
      <vt:lpstr>Continuous integration</vt:lpstr>
      <vt:lpstr>Coding convention</vt:lpstr>
      <vt:lpstr>Forced Coding convention</vt:lpstr>
      <vt:lpstr>API documentation</vt:lpstr>
      <vt:lpstr>API documentation</vt:lpstr>
      <vt:lpstr>API documentation (informal)</vt:lpstr>
      <vt:lpstr>Implementation</vt:lpstr>
      <vt:lpstr>Division of work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김진표</dc:creator>
  <cp:lastModifiedBy>sihadan</cp:lastModifiedBy>
  <cp:revision>31</cp:revision>
  <dcterms:created xsi:type="dcterms:W3CDTF">2018-05-14T14:01:03Z</dcterms:created>
  <dcterms:modified xsi:type="dcterms:W3CDTF">2018-05-15T07:33:13Z</dcterms:modified>
</cp:coreProperties>
</file>