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2A249-ABE5-4DF7-A621-AA4B592B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31F62E-65CD-416B-A464-F151A61CB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D5AB9-95CD-4E7E-978C-F5013648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701D-20F5-4C27-A77E-93F8506BE7BA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A42F2-B5B2-47EF-A639-E25BB040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89DFB-F5DA-43F9-A9E1-26A0DA73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89B5-0B5D-4139-BF08-9E1C751B7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7CDED-5BA1-41C4-A2D3-CB19A200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BF301-2BF4-43D7-8892-0E5DA6510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506B7-E14E-4F47-AE95-416F62C7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701D-20F5-4C27-A77E-93F8506BE7BA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B010A-FE54-42AA-9165-338B7D46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80971-9A11-490B-9A97-1E2756FA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89B5-0B5D-4139-BF08-9E1C751B7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4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828E1-CC9B-482C-98E3-FC845827A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811F4A-D37D-493E-B441-11D91DDEE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0A4DC-4964-4552-81E7-73ECBE47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701D-20F5-4C27-A77E-93F8506BE7BA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A088F-EF21-4EC4-8B07-6926F455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34790-8825-422A-9FB8-30526CDD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89B5-0B5D-4139-BF08-9E1C751B7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0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24EC2-DF78-4CC8-ABAB-A07E53CE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5C9E3-271D-402C-B9D3-AE8BD19A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FCB72-484B-4BB1-9A07-2D5DEC43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701D-20F5-4C27-A77E-93F8506BE7BA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A2554-7EF1-43A9-B077-82DFE14B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2195A-2A0B-42FE-980F-E59C0984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89B5-0B5D-4139-BF08-9E1C751B7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16DA4-AC0B-4168-8246-1F62D0BD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049383-263C-439D-B4C5-71B1330D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7C629-18CE-4976-BDDB-D81962AF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701D-20F5-4C27-A77E-93F8506BE7BA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DDE41-55E3-4A2B-A382-9FAC028B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6D01D-01FA-4DBB-9B79-FEB23F98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89B5-0B5D-4139-BF08-9E1C751B7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4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0E0E0-FFC5-4068-BA90-EF1AE5F8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2E706-63B3-46F3-BD4C-DA63B8A9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3E47E7-D3B7-4E91-A7B2-26DF75CE2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93E09-84E9-41D7-8AD5-D94F3303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701D-20F5-4C27-A77E-93F8506BE7BA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3B983-CD8C-4628-9DF0-43CEA9B2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56A8F6-D0BD-4EDD-8739-3AECFFE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89B5-0B5D-4139-BF08-9E1C751B7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37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C59B-B489-47F9-8B45-C4791931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07721-4E97-400B-8A49-E705FBB35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D9561-94DE-45C2-AB87-8CEE8364B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404CC0-5D33-445E-89A0-E061E2EA6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EF4D1C-8268-44DB-A227-0A72988C8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82CB65-97B7-4461-99AD-556F9E13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701D-20F5-4C27-A77E-93F8506BE7BA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5227C1-B1F2-4098-8DEC-25A72C82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AB7B02-4FFA-460A-9FB0-1A79D8AA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89B5-0B5D-4139-BF08-9E1C751B7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3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64D58-2F65-4837-9EEC-0D5A868C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FF1C9-3F52-4EDB-BC9F-E1E70A9A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701D-20F5-4C27-A77E-93F8506BE7BA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8D551-73E4-4E27-B9A1-38F0540D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FBA609-C85E-431C-BB13-EE81B11F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89B5-0B5D-4139-BF08-9E1C751B7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90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6CD90-7BC7-44D9-A516-2AC7DF47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701D-20F5-4C27-A77E-93F8506BE7BA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7BD55-18B2-44E6-A0D8-145B70F0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9D91A9-7895-4A2A-8C82-8020D887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89B5-0B5D-4139-BF08-9E1C751B7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58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3B4EB-93FF-4777-B5C4-FFC17ADC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B1159-112C-4AF3-872D-CB87CAA7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4BB695-8432-4349-9658-F50A6E9EC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FDA4D-DD9A-4859-A86A-27060378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701D-20F5-4C27-A77E-93F8506BE7BA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CFDCF-3864-45B1-ACDD-D568DC7E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DA6B9-FBA5-4316-9E54-DEE591D3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89B5-0B5D-4139-BF08-9E1C751B7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1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E9AB8-1FC5-46B0-9F22-57B6051A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CCD00E-3987-4A08-AFF2-0A566DAF5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51115-35A9-4E61-B382-20B3A463B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3C003-9D92-4378-8140-AED1F2AF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701D-20F5-4C27-A77E-93F8506BE7BA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0CD32-B2ED-4D25-B755-4FABAC2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CCAE0-A3C7-43FE-AA57-396DC5EB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89B5-0B5D-4139-BF08-9E1C751B7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7B83BF-B92F-48FA-A26C-0DB06423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A30DE-506E-4364-92E7-3F9BEA601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75A-A284-445A-9436-0CD7B6D2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701D-20F5-4C27-A77E-93F8506BE7BA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A8AAC-9B9F-4E8D-8E66-CBC44B035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DE306-478B-4B25-82F9-1593FA5F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89B5-0B5D-4139-BF08-9E1C751B7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1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01326C6-9F29-4F66-BE59-C303F5155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585350"/>
              </p:ext>
            </p:extLst>
          </p:nvPr>
        </p:nvGraphicFramePr>
        <p:xfrm>
          <a:off x="1296140" y="67406"/>
          <a:ext cx="9294921" cy="6538576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074198">
                  <a:extLst>
                    <a:ext uri="{9D8B030D-6E8A-4147-A177-3AD203B41FA5}">
                      <a16:colId xmlns:a16="http://schemas.microsoft.com/office/drawing/2014/main" val="2105914106"/>
                    </a:ext>
                  </a:extLst>
                </a:gridCol>
                <a:gridCol w="2254929">
                  <a:extLst>
                    <a:ext uri="{9D8B030D-6E8A-4147-A177-3AD203B41FA5}">
                      <a16:colId xmlns:a16="http://schemas.microsoft.com/office/drawing/2014/main" val="3448307709"/>
                    </a:ext>
                  </a:extLst>
                </a:gridCol>
                <a:gridCol w="674702">
                  <a:extLst>
                    <a:ext uri="{9D8B030D-6E8A-4147-A177-3AD203B41FA5}">
                      <a16:colId xmlns:a16="http://schemas.microsoft.com/office/drawing/2014/main" val="2785642114"/>
                    </a:ext>
                  </a:extLst>
                </a:gridCol>
                <a:gridCol w="381740">
                  <a:extLst>
                    <a:ext uri="{9D8B030D-6E8A-4147-A177-3AD203B41FA5}">
                      <a16:colId xmlns:a16="http://schemas.microsoft.com/office/drawing/2014/main" val="125029215"/>
                    </a:ext>
                  </a:extLst>
                </a:gridCol>
                <a:gridCol w="531310">
                  <a:extLst>
                    <a:ext uri="{9D8B030D-6E8A-4147-A177-3AD203B41FA5}">
                      <a16:colId xmlns:a16="http://schemas.microsoft.com/office/drawing/2014/main" val="3759081925"/>
                    </a:ext>
                  </a:extLst>
                </a:gridCol>
                <a:gridCol w="2114236">
                  <a:extLst>
                    <a:ext uri="{9D8B030D-6E8A-4147-A177-3AD203B41FA5}">
                      <a16:colId xmlns:a16="http://schemas.microsoft.com/office/drawing/2014/main" val="728641474"/>
                    </a:ext>
                  </a:extLst>
                </a:gridCol>
                <a:gridCol w="2263806">
                  <a:extLst>
                    <a:ext uri="{9D8B030D-6E8A-4147-A177-3AD203B41FA5}">
                      <a16:colId xmlns:a16="http://schemas.microsoft.com/office/drawing/2014/main" val="4112886161"/>
                    </a:ext>
                  </a:extLst>
                </a:gridCol>
              </a:tblGrid>
              <a:tr h="3812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Page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Feature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Difficulty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Time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(Hour)</a:t>
                      </a:r>
                    </a:p>
                  </a:txBody>
                  <a:tcPr marL="5510" marR="5510" marT="55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Sprint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Details (front)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Details (back)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874754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Sign up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Create an account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4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Input validation needed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Input validation needed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7097834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Sign in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Sign in and view Main page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1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Session or token authentication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9323113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Index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Check recent posts and tags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4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Posts/tags need to be sorted properly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33432370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Any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View user info from any page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User credit must be always up-to-date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u="none" strike="noStrike" dirty="0">
                          <a:effectLst/>
                          <a:latin typeface="Gadugi" panose="020B0502040204020203" pitchFamily="34" charset="0"/>
                          <a:ea typeface="210 옴니고딕OTF 020" panose="02020503020101020101" pitchFamily="18" charset="-127"/>
                        </a:rPr>
                        <a:t>　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74325969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Search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Search posts by tag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One tag per search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u="none" strike="noStrike" dirty="0">
                          <a:effectLst/>
                          <a:latin typeface="Gadugi" panose="020B0502040204020203" pitchFamily="34" charset="0"/>
                          <a:ea typeface="210 옴니고딕OTF 020" panose="02020503020101020101" pitchFamily="18" charset="-127"/>
                        </a:rPr>
                        <a:t>　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0020408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Search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Search posts by title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1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u="none" strike="noStrike">
                          <a:effectLst/>
                          <a:latin typeface="Gadugi" panose="020B0502040204020203" pitchFamily="34" charset="0"/>
                          <a:ea typeface="210 옴니고딕OTF 020" panose="02020503020101020101" pitchFamily="18" charset="-127"/>
                        </a:rPr>
                        <a:t>　</a:t>
                      </a:r>
                      <a:endParaRPr lang="ko-KR" alt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8437146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Post List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View all questions and information posts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Pagination needed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u="none" strike="noStrike" dirty="0">
                          <a:effectLst/>
                          <a:latin typeface="Gadugi" panose="020B0502040204020203" pitchFamily="34" charset="0"/>
                          <a:ea typeface="210 옴니고딕OTF 020" panose="02020503020101020101" pitchFamily="18" charset="-127"/>
                        </a:rPr>
                        <a:t>　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92929416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Question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Read a question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4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User authentication needed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6428607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Information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Read an information post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User authentication needed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348345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Question Write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Write a question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4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Input validation needed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u="none" strike="noStrike">
                          <a:effectLst/>
                          <a:latin typeface="Gadugi" panose="020B0502040204020203" pitchFamily="34" charset="0"/>
                          <a:ea typeface="210 옴니고딕OTF 020" panose="02020503020101020101" pitchFamily="18" charset="-127"/>
                        </a:rPr>
                        <a:t>　</a:t>
                      </a:r>
                      <a:endParaRPr lang="ko-KR" alt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97758490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Information Write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Write an information post </a:t>
                      </a:r>
                    </a:p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(without hidden content)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Input validation needed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u="none" strike="noStrike">
                          <a:effectLst/>
                          <a:latin typeface="Gadugi" panose="020B0502040204020203" pitchFamily="34" charset="0"/>
                          <a:ea typeface="210 옴니고딕OTF 020" panose="02020503020101020101" pitchFamily="18" charset="-127"/>
                        </a:rPr>
                        <a:t>　</a:t>
                      </a:r>
                      <a:endParaRPr lang="ko-KR" alt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510030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Question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Write an answer to a question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Input validation needed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u="none" strike="noStrike">
                          <a:effectLst/>
                          <a:latin typeface="Gadugi" panose="020B0502040204020203" pitchFamily="34" charset="0"/>
                          <a:ea typeface="210 옴니고딕OTF 020" panose="02020503020101020101" pitchFamily="18" charset="-127"/>
                        </a:rPr>
                        <a:t>　</a:t>
                      </a:r>
                      <a:endParaRPr lang="ko-KR" alt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5132589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Question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Select the best answer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u="none" strike="noStrike" dirty="0">
                          <a:effectLst/>
                          <a:latin typeface="Gadugi" panose="020B0502040204020203" pitchFamily="34" charset="0"/>
                          <a:ea typeface="210 옴니고딕OTF 020" panose="02020503020101020101" pitchFamily="18" charset="-127"/>
                        </a:rPr>
                        <a:t>　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5075168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Information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Vote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1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User should see direct feedback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Duplicate vote need to be blocked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0008388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Information Write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Write an information post </a:t>
                      </a:r>
                    </a:p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(with hidden content)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4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Input validation needed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u="none" strike="noStrike" dirty="0">
                          <a:effectLst/>
                          <a:latin typeface="Gadugi" panose="020B0502040204020203" pitchFamily="34" charset="0"/>
                          <a:ea typeface="210 옴니고딕OTF 020" panose="02020503020101020101" pitchFamily="18" charset="-127"/>
                        </a:rPr>
                        <a:t>　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8685141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Information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Buy a hidden content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User authentication needed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8581429"/>
                  </a:ext>
                </a:extLst>
              </a:tr>
              <a:tr h="3826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Information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Reveal hidden contents of </a:t>
                      </a:r>
                    </a:p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bought or expired information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u="none" strike="noStrike" dirty="0">
                          <a:effectLst/>
                          <a:latin typeface="Gadugi" panose="020B0502040204020203" pitchFamily="34" charset="0"/>
                          <a:ea typeface="210 옴니고딕OTF 020" panose="02020503020101020101" pitchFamily="18" charset="-127"/>
                        </a:rPr>
                        <a:t>　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82629722"/>
                  </a:ext>
                </a:extLst>
              </a:tr>
              <a:tr h="241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Information Write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Write a sponsored information post</a:t>
                      </a:r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  <a:endParaRPr lang="en-US" altLang="ko-KR" sz="950" b="0" i="0" u="none" strike="noStrike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Input validation needed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u="none" strike="noStrike" dirty="0">
                          <a:effectLst/>
                          <a:latin typeface="Gadugi" panose="020B0502040204020203" pitchFamily="34" charset="0"/>
                          <a:ea typeface="210 옴니고딕OTF 020" panose="02020503020101020101" pitchFamily="18" charset="-127"/>
                        </a:rPr>
                        <a:t>　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8023764"/>
                  </a:ext>
                </a:extLst>
              </a:tr>
              <a:tr h="248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Question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Delete a question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1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1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u="none" strike="noStrike" dirty="0">
                          <a:effectLst/>
                          <a:latin typeface="Gadugi" panose="020B0502040204020203" pitchFamily="34" charset="0"/>
                          <a:ea typeface="210 옴니고딕OTF 020" panose="02020503020101020101" pitchFamily="18" charset="-127"/>
                        </a:rPr>
                        <a:t>　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u="none" strike="noStrike" dirty="0"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User authentication needed</a:t>
                      </a:r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63497938"/>
                  </a:ext>
                </a:extLst>
              </a:tr>
              <a:tr h="248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Any</a:t>
                      </a: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Show user profile (username / credit )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4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4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848426"/>
                  </a:ext>
                </a:extLst>
              </a:tr>
              <a:tr h="248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Information</a:t>
                      </a: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Show users credibility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2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4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03604482"/>
                  </a:ext>
                </a:extLst>
              </a:tr>
              <a:tr h="248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Any</a:t>
                      </a: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Show newsfeed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4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4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4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210 옴니고딕OTF 020" panose="02020503020101020101" pitchFamily="18" charset="-127"/>
                        </a:rPr>
                        <a:t> Regular updated needed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3646145"/>
                  </a:ext>
                </a:extLst>
              </a:tr>
              <a:tr h="248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Any</a:t>
                      </a: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Show push notification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5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5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4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210 옴니고딕OTF 020" panose="02020503020101020101" pitchFamily="18" charset="-127"/>
                        </a:rPr>
                        <a:t> Real-time update needed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0941543"/>
                  </a:ext>
                </a:extLst>
              </a:tr>
              <a:tr h="248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 Sign in </a:t>
                      </a:r>
                    </a:p>
                  </a:txBody>
                  <a:tcPr marL="5510" marR="5510" marT="5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Email authentication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3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4</a:t>
                      </a: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210 옴니고딕OTF 020" panose="02020503020101020101" pitchFamily="18" charset="-127"/>
                      </a:endParaRPr>
                    </a:p>
                  </a:txBody>
                  <a:tcPr marL="5510" marR="5510" marT="55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marL="5510" marR="5510" marT="551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7801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89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436EAD-90B5-472E-AF00-FB9C72D06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14629"/>
              </p:ext>
            </p:extLst>
          </p:nvPr>
        </p:nvGraphicFramePr>
        <p:xfrm>
          <a:off x="2520950" y="2743126"/>
          <a:ext cx="7150100" cy="22550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91806690"/>
                    </a:ext>
                  </a:extLst>
                </a:gridCol>
                <a:gridCol w="4102100">
                  <a:extLst>
                    <a:ext uri="{9D8B030D-6E8A-4147-A177-3AD203B41FA5}">
                      <a16:colId xmlns:a16="http://schemas.microsoft.com/office/drawing/2014/main" val="70795926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0973286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369746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904629647"/>
                    </a:ext>
                  </a:extLst>
                </a:gridCol>
              </a:tblGrid>
              <a:tr h="320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 Page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</a:rPr>
                        <a:t>Feature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Difficulty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Time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Sprint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846185"/>
                  </a:ext>
                </a:extLst>
              </a:tr>
              <a:tr h="320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Profile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View user information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93372745"/>
                  </a:ext>
                </a:extLst>
              </a:tr>
              <a:tr h="320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Read Information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View author's credibility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1541135"/>
                  </a:ext>
                </a:extLst>
              </a:tr>
              <a:tr h="320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Main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View notifications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8054720"/>
                  </a:ext>
                </a:extLst>
              </a:tr>
              <a:tr h="3207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Any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Push notification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2575004"/>
                  </a:ext>
                </a:extLst>
              </a:tr>
              <a:tr h="320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Sign 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Email authentication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4546631"/>
                  </a:ext>
                </a:extLst>
              </a:tr>
              <a:tr h="330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Read Information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Weighted vote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52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73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385</Words>
  <Application>Microsoft Office PowerPoint</Application>
  <PresentationFormat>와이드스크린</PresentationFormat>
  <Paragraphs>198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210 옴니고딕OTF 020</vt:lpstr>
      <vt:lpstr>맑은 고딕</vt:lpstr>
      <vt:lpstr>Arial</vt:lpstr>
      <vt:lpstr>Gadugi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Gyeong-jae</dc:creator>
  <cp:lastModifiedBy>Choi Gyeong-jae</cp:lastModifiedBy>
  <cp:revision>6</cp:revision>
  <dcterms:created xsi:type="dcterms:W3CDTF">2018-04-30T12:07:22Z</dcterms:created>
  <dcterms:modified xsi:type="dcterms:W3CDTF">2018-06-10T16:24:03Z</dcterms:modified>
</cp:coreProperties>
</file>