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0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6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6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3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DA4A-733F-4502-9C71-9FD00AC8DEC4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2439-7DE6-47E3-A97E-6956E4B12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1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98616-79CA-4754-948D-E901C6C5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9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Let's prioritize</a:t>
            </a:r>
            <a:br>
              <a:rPr lang="ru-RU" dirty="0"/>
            </a:br>
            <a:br>
              <a:rPr lang="ru-RU" dirty="0"/>
            </a:br>
            <a:r>
              <a:rPr lang="en-US" dirty="0"/>
              <a:t>ORM or ADO.NET?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E5EE81-0D4C-4F26-A8AF-7F6F0E269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Belous </a:t>
            </a:r>
            <a:r>
              <a:rPr lang="en-US" dirty="0" err="1"/>
              <a:t>ALexei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4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EA5DE-2B61-486D-9932-6E28632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начала: «Что это вообще такое?»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5CA2C-E05D-4907-9430-4E40E549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«Объектно-реляционное отображение» означает «технология программирования, которая связывает базы данных с концепциями объектно-ориентированных языков программирования»… т.е. ORM — прослойка между базой данных и кодом который пишет программист, которая позволяет </a:t>
            </a:r>
            <a:r>
              <a:rPr lang="ru-RU" sz="2400" dirty="0" err="1"/>
              <a:t>созданые</a:t>
            </a:r>
            <a:r>
              <a:rPr lang="ru-RU" sz="2400" dirty="0"/>
              <a:t> в программе объекты складывать/получать в/из </a:t>
            </a:r>
            <a:r>
              <a:rPr lang="ru-RU" sz="2400" dirty="0" err="1"/>
              <a:t>бд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ADO.NET — это набор классов, предоставляющих службы доступа к данным программистам, которые используют платформу .NET Framework. ADO.NET имеет богатый набор компонентов для создания распределенных приложений, совместно использующих данные.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общем все одинаково, но не все так просто…</a:t>
            </a:r>
          </a:p>
        </p:txBody>
      </p:sp>
    </p:spTree>
    <p:extLst>
      <p:ext uri="{BB962C8B-B14F-4D97-AF65-F5344CB8AC3E}">
        <p14:creationId xmlns:p14="http://schemas.microsoft.com/office/powerpoint/2010/main" val="34397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12DC-33EB-4A64-A39B-41C74918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Гибкость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51C3E-9FD6-4D5B-990C-75BF9F56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Платформа .NET определяет ряд пространств имен, которые позволяют вам взаимодействовать с системами реляционных баз данных. В совокупности эти пространства имен известны как</a:t>
            </a:r>
            <a:r>
              <a:rPr lang="en-US" dirty="0"/>
              <a:t> </a:t>
            </a:r>
            <a:r>
              <a:rPr lang="ru-RU" dirty="0"/>
              <a:t>ADO.NET.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Когда вы используете, </a:t>
            </a:r>
            <a:r>
              <a:rPr lang="ru-RU" dirty="0" err="1"/>
              <a:t>ORMне</a:t>
            </a:r>
            <a:r>
              <a:rPr lang="ru-RU" dirty="0"/>
              <a:t> все в ваших руках, поскольку все запросы генерируются им </a:t>
            </a:r>
            <a:r>
              <a:rPr lang="ru-RU" dirty="0" err="1"/>
              <a:t>ORMсамим</a:t>
            </a:r>
            <a:r>
              <a:rPr lang="ru-RU" dirty="0"/>
              <a:t>. Теперь мы не знаем, оптимизированы ли эти запросы или нет.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То есть, если вы используете ORM, ваша гибкость будет ограничена используемым инструментом.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83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122D4-D55E-44C5-B169-74CD94D5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Скорость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07083-0B1E-4FAA-98CC-04A057A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В большинстве сценариев EF сдувает голые SQL / хранимые процессы, когда дело касается скорости разработки. Дизайнер EF может обновлять вашу модель из вашей базы данных по мере ее изменения (по запросу), чтобы вы не столкнулись с проблемами синхронизации между вашим объектным кодом и кодом вашей базы данных. Единственный раз, когда не рассматривается использование ORM, это когда вы создаете приложение типа отчетов / панели мониторинга, где вы не выполняете никаких обновлений, или когда вы создаете приложение просто для выполнения операций обслуживания необработанных данных в базе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65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EFD18-70C7-4B0D-BD5F-9E3DC9B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BBF07-8782-4E9D-8C90-B1CFEE60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большинства операций с одним лицом ( CRUD ) вы найдете примерно одинаковую производительность со всеми тремя технологиями. Вы должны знать, как работают EF и </a:t>
            </a:r>
            <a:r>
              <a:rPr lang="ru-RU" dirty="0" err="1"/>
              <a:t>Linq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SQL, чтобы использовать их в полной мере. Для операций с большими объемами, таких как запросы на опрос, вы можете захотеть, чтобы EF / L2S «скомпилировал» ваш запрос сущности так, чтобы фреймворку не приходилось постоянно генерировать SQL, или вы можете столкнуться с проблемами масштабируемости.</a:t>
            </a:r>
          </a:p>
          <a:p>
            <a:pPr marL="0" indent="0">
              <a:buNone/>
            </a:pPr>
            <a:r>
              <a:rPr lang="ru-RU" dirty="0"/>
              <a:t>Для массовых обновлений, когда вы обновляете огромные объемы данных, сырой SQL или хранимая процедура всегда будут работать лучше, чем решение ORM, потому что вам не нужно направлять данные по проводам в ORM для выполнения обновлений.</a:t>
            </a:r>
          </a:p>
        </p:txBody>
      </p:sp>
    </p:spTree>
    <p:extLst>
      <p:ext uri="{BB962C8B-B14F-4D97-AF65-F5344CB8AC3E}">
        <p14:creationId xmlns:p14="http://schemas.microsoft.com/office/powerpoint/2010/main" val="36323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1D154-9FAA-45A7-B74E-B061C767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Стоимость поддержки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28EE5-ED35-455F-8F62-CAAD80DA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Исходя из того, что </a:t>
            </a:r>
            <a:r>
              <a:rPr lang="en-US" dirty="0"/>
              <a:t>ORM </a:t>
            </a:r>
            <a:r>
              <a:rPr lang="ru-RU" dirty="0"/>
              <a:t>в отличии от </a:t>
            </a:r>
            <a:r>
              <a:rPr lang="en-US" dirty="0"/>
              <a:t>ADO.NET </a:t>
            </a:r>
            <a:r>
              <a:rPr lang="ru-RU" dirty="0"/>
              <a:t>может сама моделировать некоторые </a:t>
            </a:r>
            <a:r>
              <a:rPr lang="ru-RU" dirty="0" err="1"/>
              <a:t>бд</a:t>
            </a:r>
            <a:r>
              <a:rPr lang="ru-RU" dirty="0"/>
              <a:t>, можно сделать небольшой вывод, что затраты на нее будут дешевле. Так как не надо будет покупать </a:t>
            </a:r>
            <a:r>
              <a:rPr lang="ru-RU"/>
              <a:t>другие лицензированные ПО.</a:t>
            </a:r>
          </a:p>
        </p:txBody>
      </p:sp>
    </p:spTree>
    <p:extLst>
      <p:ext uri="{BB962C8B-B14F-4D97-AF65-F5344CB8AC3E}">
        <p14:creationId xmlns:p14="http://schemas.microsoft.com/office/powerpoint/2010/main" val="1927850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D8891F15-6F43-469A-99C9-136B3829CB41}" vid="{8C39970F-450F-4D4B-AA9B-BEEEDB705E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18</TotalTime>
  <Words>455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Тема2</vt:lpstr>
      <vt:lpstr>Let's prioritize  ORM or ADO.NET?</vt:lpstr>
      <vt:lpstr>Для начала: «Что это вообще такое?»</vt:lpstr>
      <vt:lpstr>Гибкость</vt:lpstr>
      <vt:lpstr>Скорость развития</vt:lpstr>
      <vt:lpstr>Производительность</vt:lpstr>
      <vt:lpstr>Стоимость поддержки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prioritize  ORM or ADO.NET?</dc:title>
  <dc:creator>Alexei Belous</dc:creator>
  <cp:lastModifiedBy>Alexei Belous</cp:lastModifiedBy>
  <cp:revision>1</cp:revision>
  <dcterms:created xsi:type="dcterms:W3CDTF">2021-12-05T03:42:43Z</dcterms:created>
  <dcterms:modified xsi:type="dcterms:W3CDTF">2021-12-05T04:01:11Z</dcterms:modified>
</cp:coreProperties>
</file>